
<file path=[Content_Types].xml><?xml version="1.0" encoding="utf-8"?>
<Types xmlns="http://schemas.openxmlformats.org/package/2006/content-types">
  <Default Extension="xml" ContentType="application/vnd.openxmlformats-officedocument.presentationml.presentation.main+xml"/>
  <Default Extension="png" ContentType="image/png"/>
  <Default Extension="rels" ContentType="application/vnd.openxmlformats-package.relationships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Masters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tableStyles.xml" ContentType="application/vnd.openxmlformats-officedocument.presentationml.tableStyles+xml"/>
</Types>
</file>

<file path=_rels/.rels>&#65279;<?xml version="1.0" encoding="utf-8"?><Relationships xmlns="http://schemas.openxmlformats.org/package/2006/relationships"><Relationship Type="http://schemas.openxmlformats.org/officeDocument/2006/relationships/officeDocument" Target="/ppt/presentation.xml" Id="R426989d9b6ba4e8f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</p:sldIdLst>
  <p:sldSz cx="12192000" cy="6858000"/>
  <p:notesSz cx="6858000" cy="9144000"/>
  <p:defaultTextStyle>
    <a:lvl1pPr marL="0" lvl="0" algn="l" defTabSz="914400">
      <a:lnSpc>
        <a:spcPct val="130000"/>
      </a:lnSpc>
      <a:defRPr sz="1800" kern="1200">
        <a:solidFill>
          <a:schemeClr val="tx1"/>
        </a:solidFill>
        <a:latin typeface="微软雅黑"/>
        <a:ea typeface="微软雅黑"/>
      </a:defRPr>
    </a:lvl1pPr>
    <a:lvl2pPr marL="457200" lvl="1" algn="l" defTabSz="914400">
      <a:lnSpc>
        <a:spcPct val="130000"/>
      </a:lnSpc>
      <a:defRPr sz="1800" kern="1200">
        <a:solidFill>
          <a:schemeClr val="tx1"/>
        </a:solidFill>
        <a:latin typeface="微软雅黑"/>
        <a:ea typeface="微软雅黑"/>
      </a:defRPr>
    </a:lvl2pPr>
    <a:lvl3pPr marL="914400" lvl="2" algn="l" defTabSz="914400">
      <a:lnSpc>
        <a:spcPct val="130000"/>
      </a:lnSpc>
      <a:defRPr sz="1800" kern="1200">
        <a:solidFill>
          <a:schemeClr val="tx1"/>
        </a:solidFill>
        <a:latin typeface="微软雅黑"/>
        <a:ea typeface="微软雅黑"/>
      </a:defRPr>
    </a:lvl3pPr>
    <a:lvl4pPr marL="1371600" lvl="3" algn="l" defTabSz="914400">
      <a:lnSpc>
        <a:spcPct val="130000"/>
      </a:lnSpc>
      <a:defRPr sz="1800" kern="1200">
        <a:solidFill>
          <a:schemeClr val="tx1"/>
        </a:solidFill>
        <a:latin typeface="微软雅黑"/>
        <a:ea typeface="微软雅黑"/>
      </a:defRPr>
    </a:lvl4pPr>
    <a:lvl5pPr marL="1828800" lvl="4" algn="l" defTabSz="914400">
      <a:lnSpc>
        <a:spcPct val="130000"/>
      </a:lnSpc>
      <a:defRPr sz="1800" kern="1200">
        <a:solidFill>
          <a:schemeClr val="tx1"/>
        </a:solidFill>
        <a:latin typeface="微软雅黑"/>
        <a:ea typeface="微软雅黑"/>
      </a:defRPr>
    </a:lvl5pPr>
    <a:lvl6pPr marL="2286000" lvl="5" algn="l" defTabSz="914400">
      <a:lnSpc>
        <a:spcPct val="130000"/>
      </a:lnSpc>
      <a:defRPr sz="1800" kern="1200">
        <a:solidFill>
          <a:schemeClr val="tx1"/>
        </a:solidFill>
        <a:latin typeface="微软雅黑"/>
        <a:ea typeface="微软雅黑"/>
      </a:defRPr>
    </a:lvl6pPr>
    <a:lvl7pPr marL="2743200" lvl="6" algn="l" defTabSz="914400">
      <a:lnSpc>
        <a:spcPct val="130000"/>
      </a:lnSpc>
      <a:defRPr sz="1800" kern="1200">
        <a:solidFill>
          <a:schemeClr val="tx1"/>
        </a:solidFill>
        <a:latin typeface="微软雅黑"/>
        <a:ea typeface="微软雅黑"/>
      </a:defRPr>
    </a:lvl7pPr>
    <a:lvl8pPr marL="3200400" lvl="7" algn="l" defTabSz="914400">
      <a:lnSpc>
        <a:spcPct val="130000"/>
      </a:lnSpc>
      <a:defRPr sz="1800" kern="1200">
        <a:solidFill>
          <a:schemeClr val="tx1"/>
        </a:solidFill>
        <a:latin typeface="微软雅黑"/>
        <a:ea typeface="微软雅黑"/>
      </a:defRPr>
    </a:lvl8pPr>
    <a:lvl9pPr marL="3657600" lvl="8" algn="l" defTabSz="914400">
      <a:lnSpc>
        <a:spcPct val="130000"/>
      </a:lnSpc>
      <a:defRPr sz="1800" kern="1200">
        <a:solidFill>
          <a:schemeClr val="tx1"/>
        </a:solidFill>
        <a:latin typeface="微软雅黑"/>
        <a:ea typeface="微软雅黑"/>
      </a:defRPr>
    </a:lvl9pPr>
  </p:defaultTextStyle>
</p:presentation>
</file>

<file path=ppt/tableStyles.xml><?xml version="1.0" encoding="utf-8"?>
<a:tblStyleLst xmlns:a="http://schemas.openxmlformats.org/drawingml/2006/main" def="{5C22544A-7EE6-4342-B048-85BDC9FD1C3A}"/>
</file>

<file path=ppt/_rels/presentation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Relationship Type="http://schemas.openxmlformats.org/officeDocument/2006/relationships/theme" Target="/ppt/slideMasters/theme/theme1.xml" Id="rId2" /><Relationship Type="http://schemas.openxmlformats.org/officeDocument/2006/relationships/slide" Target="/ppt/slides/slide1.xml" Id="rId3" /><Relationship Type="http://schemas.openxmlformats.org/officeDocument/2006/relationships/slide" Target="/ppt/slides/slide2.xml" Id="rId4" /><Relationship Type="http://schemas.openxmlformats.org/officeDocument/2006/relationships/slide" Target="/ppt/slides/slide3.xml" Id="rId5" /><Relationship Type="http://schemas.openxmlformats.org/officeDocument/2006/relationships/slide" Target="/ppt/slides/slide4.xml" Id="rId6" /><Relationship Type="http://schemas.openxmlformats.org/officeDocument/2006/relationships/slide" Target="/ppt/slides/slide5.xml" Id="rId7" /><Relationship Type="http://schemas.openxmlformats.org/officeDocument/2006/relationships/slide" Target="/ppt/slides/slide6.xml" Id="rId8" /><Relationship Type="http://schemas.openxmlformats.org/officeDocument/2006/relationships/slide" Target="/ppt/slides/slide7.xml" Id="rId9" /><Relationship Type="http://schemas.openxmlformats.org/officeDocument/2006/relationships/slide" Target="/ppt/slides/slide8.xml" Id="rId10" /><Relationship Type="http://schemas.openxmlformats.org/officeDocument/2006/relationships/slide" Target="/ppt/slides/slide9.xml" Id="rId11" /><Relationship Type="http://schemas.openxmlformats.org/officeDocument/2006/relationships/slide" Target="/ppt/slides/slide10.xml" Id="rId12" /><Relationship Type="http://schemas.openxmlformats.org/officeDocument/2006/relationships/slide" Target="/ppt/slides/slide11.xml" Id="rId13" /><Relationship Type="http://schemas.openxmlformats.org/officeDocument/2006/relationships/slide" Target="/ppt/slides/slide12.xml" Id="rId14" /><Relationship Type="http://schemas.openxmlformats.org/officeDocument/2006/relationships/slide" Target="/ppt/slides/slide13.xml" Id="rId15" /><Relationship Type="http://schemas.openxmlformats.org/officeDocument/2006/relationships/slide" Target="/ppt/slides/slide14.xml" Id="rId16" /><Relationship Type="http://schemas.openxmlformats.org/officeDocument/2006/relationships/slide" Target="/ppt/slides/slide15.xml" Id="rId17" /><Relationship Type="http://schemas.openxmlformats.org/officeDocument/2006/relationships/slide" Target="/ppt/slides/slide16.xml" Id="rId18" /><Relationship Type="http://schemas.openxmlformats.org/officeDocument/2006/relationships/slide" Target="/ppt/slides/slide17.xml" Id="rId19" /><Relationship Type="http://schemas.openxmlformats.org/officeDocument/2006/relationships/slide" Target="/ppt/slides/slide18.xml" Id="rId20" /><Relationship Type="http://schemas.openxmlformats.org/officeDocument/2006/relationships/slide" Target="/ppt/slides/slide19.xml" Id="rId21" /><Relationship Type="http://schemas.openxmlformats.org/officeDocument/2006/relationships/slide" Target="/ppt/slides/slide20.xml" Id="rId22" /><Relationship Type="http://schemas.openxmlformats.org/officeDocument/2006/relationships/slide" Target="/ppt/slides/slide21.xml" Id="rId23" /><Relationship Type="http://schemas.openxmlformats.org/officeDocument/2006/relationships/slide" Target="/ppt/slides/slide22.xml" Id="rId24" /><Relationship Type="http://schemas.openxmlformats.org/officeDocument/2006/relationships/slide" Target="/ppt/slides/slide23.xml" Id="rId25" /><Relationship Type="http://schemas.openxmlformats.org/officeDocument/2006/relationships/slide" Target="/ppt/slides/slide24.xml" Id="rId26" /><Relationship Type="http://schemas.openxmlformats.org/officeDocument/2006/relationships/slide" Target="/ppt/slides/slide25.xml" Id="rId27" /><Relationship Type="http://schemas.openxmlformats.org/officeDocument/2006/relationships/slide" Target="/ppt/slides/slide26.xml" Id="rId28" /><Relationship Type="http://schemas.openxmlformats.org/officeDocument/2006/relationships/slide" Target="/ppt/slides/slide27.xml" Id="rId29" /><Relationship Type="http://schemas.openxmlformats.org/officeDocument/2006/relationships/slide" Target="/ppt/slides/slide28.xml" Id="rId30" /><Relationship Type="http://schemas.openxmlformats.org/officeDocument/2006/relationships/slide" Target="/ppt/slides/slide29.xml" Id="rId31" /><Relationship Type="http://schemas.openxmlformats.org/officeDocument/2006/relationships/slide" Target="/ppt/slides/slide30.xml" Id="rId32" /><Relationship Type="http://schemas.openxmlformats.org/officeDocument/2006/relationships/slide" Target="/ppt/slides/slide31.xml" Id="rId33" /><Relationship Type="http://schemas.openxmlformats.org/officeDocument/2006/relationships/slide" Target="/ppt/slides/slide32.xml" Id="rId34" /><Relationship Type="http://schemas.openxmlformats.org/officeDocument/2006/relationships/slide" Target="/ppt/slides/slide33.xml" Id="rId35" /><Relationship Type="http://schemas.openxmlformats.org/officeDocument/2006/relationships/slide" Target="/ppt/slides/slide34.xml" Id="rId36" /><Relationship Type="http://schemas.openxmlformats.org/officeDocument/2006/relationships/slide" Target="/ppt/slides/slide35.xml" Id="rId37" /><Relationship Type="http://schemas.openxmlformats.org/officeDocument/2006/relationships/slide" Target="/ppt/slides/slide36.xml" Id="rId38" /><Relationship Type="http://schemas.openxmlformats.org/officeDocument/2006/relationships/slide" Target="/ppt/slides/slide37.xml" Id="rId39" /><Relationship Type="http://schemas.openxmlformats.org/officeDocument/2006/relationships/slide" Target="/ppt/slides/slide38.xml" Id="rId40" /><Relationship Type="http://schemas.openxmlformats.org/officeDocument/2006/relationships/slide" Target="/ppt/slides/slide39.xml" Id="rId41" /><Relationship Type="http://schemas.openxmlformats.org/officeDocument/2006/relationships/tableStyles" Target="/ppt/tableStyles.xml" Id="rId42" /></Relationship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0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8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ctrTitle"/>
          </p:nvPr>
        </p:nvSpPr>
        <p:spPr>
          <a:xfrm>
            <a:off x="1524000" y="1470233"/>
            <a:ext cx="9144000" cy="2387600"/>
          </a:xfrm>
        </p:spPr>
        <p:txBody>
          <a:bodyPr anchor="b"/>
          <a:lstStyle>
            <a:lvl1pPr lvl="0" algn="ctr">
              <a:defRPr sz="6000"/>
            </a:lvl1pPr>
          </a:lstStyle>
          <a:p>
            <a:r>
              <a:rPr lang="zh-CN"/>
              <a:t>单击此处编辑母版标题样式</a:t>
            </a:r>
          </a:p>
        </p:txBody>
      </p:sp>
      <p:sp>
        <p:nvSpPr>
          <p:cNvPr id="3" name="副标题 2"/>
          <p:cNvSpPr/>
          <p:nvPr>
            <p:ph type="subTitle" idx="1"/>
          </p:nvPr>
        </p:nvSpPr>
        <p:spPr>
          <a:xfrm>
            <a:off x="1524000" y="3949908"/>
            <a:ext cx="9144000" cy="1655762"/>
          </a:xfrm>
        </p:spPr>
        <p:txBody>
          <a:bodyPr/>
          <a:lstStyle>
            <a:lvl1pPr marL="0" lvl="0" indent="0" algn="ctr">
              <a:buNone/>
              <a:defRPr sz="2400"/>
            </a:lvl1pPr>
            <a:lvl2pPr marL="457200" lvl="1" indent="0" algn="ctr">
              <a:buNone/>
              <a:defRPr sz="2000"/>
            </a:lvl2pPr>
            <a:lvl3pPr marL="914400" lvl="2" indent="0" algn="ctr">
              <a:buNone/>
              <a:defRPr sz="1800"/>
            </a:lvl3pPr>
            <a:lvl4pPr marL="1371600" lvl="3" indent="0" algn="ctr">
              <a:buNone/>
              <a:defRPr sz="1600"/>
            </a:lvl4pPr>
            <a:lvl5pPr marL="1828800" lvl="4" indent="0" algn="ctr">
              <a:buNone/>
              <a:defRPr sz="1600"/>
            </a:lvl5pPr>
            <a:lvl6pPr marL="2286000" lvl="5" indent="0" algn="ctr">
              <a:buNone/>
              <a:defRPr sz="1600"/>
            </a:lvl6pPr>
            <a:lvl7pPr marL="2743200" lvl="6" indent="0" algn="ctr">
              <a:buNone/>
              <a:defRPr sz="1600"/>
            </a:lvl7pPr>
            <a:lvl8pPr marL="3200400" lvl="7" indent="0" algn="ctr">
              <a:buNone/>
              <a:defRPr sz="1600"/>
            </a:lvl8pPr>
            <a:lvl9pPr marL="3657600" lvl="8" indent="0" algn="ctr">
              <a:buNone/>
              <a:defRPr sz="1600"/>
            </a:lvl9pPr>
          </a:lstStyle>
          <a:p>
            <a:r>
              <a:rPr lang="zh-CN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三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/>
        <p:txBody>
          <a:bodyPr/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3" name="内容占位符 2"/>
          <p:cNvSpPr/>
          <p:nvPr>
            <p:ph idx="1"/>
          </p:nvPr>
        </p:nvSpPr>
        <p:spPr>
          <a:xfrm>
            <a:off x="838200" y="1825625"/>
            <a:ext cx="3299791" cy="4351338"/>
          </a:xfrm>
        </p:spPr>
        <p:txBody>
          <a:bodyPr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二级</a:t>
            </a:r>
          </a:p>
          <a:p>
            <a:pPr lvl="2"/>
            <a:r>
              <a:rPr lang="zh-CN"/>
              <a:t>三级</a:t>
            </a:r>
          </a:p>
          <a:p>
            <a:pPr lvl="3"/>
            <a:r>
              <a:rPr lang="zh-CN"/>
              <a:t>四级</a:t>
            </a:r>
          </a:p>
          <a:p>
            <a:pPr lvl="4"/>
            <a:r>
              <a:rPr lang="zh-CN"/>
              <a:t>五级</a:t>
            </a:r>
          </a:p>
        </p:txBody>
      </p:sp>
      <p:sp>
        <p:nvSpPr>
          <p:cNvPr id="4" name="内容占位符 3"/>
          <p:cNvSpPr/>
          <p:nvPr>
            <p:ph idx="2"/>
          </p:nvPr>
        </p:nvSpPr>
        <p:spPr>
          <a:xfrm>
            <a:off x="4446104" y="1825625"/>
            <a:ext cx="3299791" cy="4351338"/>
          </a:xfrm>
        </p:spPr>
        <p:txBody>
          <a:bodyPr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二级</a:t>
            </a:r>
          </a:p>
          <a:p>
            <a:pPr lvl="2"/>
            <a:r>
              <a:rPr lang="zh-CN"/>
              <a:t>三级</a:t>
            </a:r>
          </a:p>
          <a:p>
            <a:pPr lvl="3"/>
            <a:r>
              <a:rPr lang="zh-CN"/>
              <a:t>四级</a:t>
            </a:r>
          </a:p>
          <a:p>
            <a:pPr lvl="4"/>
            <a:r>
              <a:rPr lang="zh-CN"/>
              <a:t>五级</a:t>
            </a:r>
          </a:p>
        </p:txBody>
      </p:sp>
      <p:sp>
        <p:nvSpPr>
          <p:cNvPr id="5" name="内容占位符 3"/>
          <p:cNvSpPr/>
          <p:nvPr>
            <p:ph idx="10"/>
          </p:nvPr>
        </p:nvSpPr>
        <p:spPr>
          <a:xfrm>
            <a:off x="8054009" y="1825625"/>
            <a:ext cx="3299791" cy="4351338"/>
          </a:xfrm>
        </p:spPr>
        <p:txBody>
          <a:bodyPr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二级</a:t>
            </a:r>
          </a:p>
          <a:p>
            <a:pPr lvl="2"/>
            <a:r>
              <a:rPr lang="zh-CN"/>
              <a:t>三级</a:t>
            </a:r>
          </a:p>
          <a:p>
            <a:pPr lvl="3"/>
            <a:r>
              <a:rPr lang="zh-CN"/>
              <a:t>四级</a:t>
            </a:r>
          </a:p>
          <a:p>
            <a:pPr lvl="4"/>
            <a:r>
              <a:rPr lang="zh-CN"/>
              <a:t>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两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/>
        <p:txBody>
          <a:bodyPr/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4" name="内容占位符 3"/>
          <p:cNvSpPr/>
          <p:nvPr>
            <p:ph idx="10"/>
          </p:nvPr>
        </p:nvSpPr>
        <p:spPr>
          <a:xfrm>
            <a:off x="838200" y="1690688"/>
            <a:ext cx="10515600" cy="2172811"/>
          </a:xfrm>
        </p:spPr>
        <p:txBody>
          <a:bodyPr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二级</a:t>
            </a:r>
          </a:p>
          <a:p>
            <a:pPr lvl="2"/>
            <a:r>
              <a:rPr lang="zh-CN"/>
              <a:t>三级</a:t>
            </a:r>
          </a:p>
          <a:p>
            <a:pPr lvl="3"/>
            <a:r>
              <a:rPr lang="zh-CN"/>
              <a:t>四级</a:t>
            </a:r>
          </a:p>
          <a:p>
            <a:pPr lvl="4"/>
            <a:r>
              <a:rPr lang="zh-CN"/>
              <a:t>五级</a:t>
            </a:r>
          </a:p>
        </p:txBody>
      </p:sp>
      <p:sp>
        <p:nvSpPr>
          <p:cNvPr id="5" name="内容占位符 3"/>
          <p:cNvSpPr/>
          <p:nvPr>
            <p:ph idx="11"/>
          </p:nvPr>
        </p:nvSpPr>
        <p:spPr>
          <a:xfrm>
            <a:off x="838200" y="3863500"/>
            <a:ext cx="10515600" cy="2241232"/>
          </a:xfrm>
        </p:spPr>
        <p:txBody>
          <a:bodyPr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二级</a:t>
            </a:r>
          </a:p>
          <a:p>
            <a:pPr lvl="2"/>
            <a:r>
              <a:rPr lang="zh-CN"/>
              <a:t>三级</a:t>
            </a:r>
          </a:p>
          <a:p>
            <a:pPr lvl="3"/>
            <a:r>
              <a:rPr lang="zh-CN"/>
              <a:t>四级</a:t>
            </a:r>
          </a:p>
          <a:p>
            <a:pPr lvl="4"/>
            <a:r>
              <a:rPr lang="zh-CN"/>
              <a:t>五级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多张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/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7" name="图片占位符 6"/>
          <p:cNvSpPr/>
          <p:nvPr>
            <p:ph type="pic" idx="10"/>
          </p:nvPr>
        </p:nvSpPr>
        <p:spPr>
          <a:xfrm>
            <a:off x="838200" y="1690689"/>
            <a:ext cx="5257800" cy="2338886"/>
          </a:xfrm>
        </p:spPr>
        <p:txBody>
          <a:bodyPr/>
          <a:lstStyle/>
          <a:p>
            <a:endParaRPr lang="zh-CN"/>
          </a:p>
        </p:txBody>
      </p:sp>
      <p:sp>
        <p:nvSpPr>
          <p:cNvPr id="8" name="图片占位符 6"/>
          <p:cNvSpPr/>
          <p:nvPr>
            <p:ph type="pic" idx="11"/>
          </p:nvPr>
        </p:nvSpPr>
        <p:spPr>
          <a:xfrm>
            <a:off x="6096001" y="1690689"/>
            <a:ext cx="5257802" cy="2338886"/>
          </a:xfrm>
        </p:spPr>
        <p:txBody>
          <a:bodyPr/>
          <a:lstStyle/>
          <a:p>
            <a:endParaRPr lang="zh-CN"/>
          </a:p>
        </p:txBody>
      </p:sp>
      <p:sp>
        <p:nvSpPr>
          <p:cNvPr id="9" name="图片占位符 6"/>
          <p:cNvSpPr/>
          <p:nvPr>
            <p:ph type="pic" idx="12"/>
          </p:nvPr>
        </p:nvSpPr>
        <p:spPr>
          <a:xfrm>
            <a:off x="838200" y="4029575"/>
            <a:ext cx="5257800" cy="2338886"/>
          </a:xfrm>
        </p:spPr>
        <p:txBody>
          <a:bodyPr/>
          <a:lstStyle/>
          <a:p>
            <a:endParaRPr lang="zh-CN"/>
          </a:p>
        </p:txBody>
      </p:sp>
      <p:sp>
        <p:nvSpPr>
          <p:cNvPr id="10" name="图片占位符 6"/>
          <p:cNvSpPr/>
          <p:nvPr>
            <p:ph type="pic" idx="13"/>
          </p:nvPr>
        </p:nvSpPr>
        <p:spPr>
          <a:xfrm>
            <a:off x="6096001" y="4029575"/>
            <a:ext cx="5257802" cy="2338886"/>
          </a:xfrm>
        </p:spPr>
        <p:txBody>
          <a:bodyPr/>
          <a:lstStyle/>
          <a:p>
            <a:endParaRPr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/>
        <p:txBody>
          <a:bodyPr/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3" name="内容占位符 2"/>
          <p:cNvSpPr/>
          <p:nvPr>
            <p:ph idx="1"/>
          </p:nvPr>
        </p:nvSpPr>
        <p:spPr/>
        <p:txBody>
          <a:bodyPr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二级</a:t>
            </a:r>
          </a:p>
          <a:p>
            <a:pPr lvl="2"/>
            <a:r>
              <a:rPr lang="zh-CN"/>
              <a:t>三级</a:t>
            </a:r>
          </a:p>
          <a:p>
            <a:pPr lvl="3"/>
            <a:r>
              <a:rPr lang="zh-CN"/>
              <a:t>四级</a:t>
            </a:r>
          </a:p>
          <a:p>
            <a:pPr lvl="4"/>
            <a:r>
              <a:rPr lang="zh-CN"/>
              <a:t>五级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831850" y="1471199"/>
            <a:ext cx="10515600" cy="2852737"/>
          </a:xfrm>
        </p:spPr>
        <p:txBody>
          <a:bodyPr anchor="b"/>
          <a:lstStyle>
            <a:lvl1pPr lvl="0">
              <a:defRPr sz="6000"/>
            </a:lvl1pPr>
          </a:lstStyle>
          <a:p>
            <a:r>
              <a:rPr lang="zh-CN"/>
              <a:t>单击此处编辑母版标题样式</a:t>
            </a:r>
          </a:p>
        </p:txBody>
      </p:sp>
      <p:sp>
        <p:nvSpPr>
          <p:cNvPr id="3" name="文本占位符 2"/>
          <p:cNvSpPr/>
          <p:nvPr>
            <p:ph type="body" idx="1"/>
          </p:nvPr>
        </p:nvSpPr>
        <p:spPr>
          <a:xfrm>
            <a:off x="831850" y="4350924"/>
            <a:ext cx="10515600" cy="1500187"/>
          </a:xfrm>
        </p:spPr>
        <p:txBody>
          <a:bodyPr/>
          <a:lstStyle>
            <a:lvl1pPr marL="0" lv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lvl="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/>
        <p:txBody>
          <a:bodyPr/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3" name="内容占位符 2"/>
          <p:cNvSpPr/>
          <p:nvPr>
            <p:ph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二级</a:t>
            </a:r>
          </a:p>
          <a:p>
            <a:pPr lvl="2"/>
            <a:r>
              <a:rPr lang="zh-CN"/>
              <a:t>三级</a:t>
            </a:r>
          </a:p>
          <a:p>
            <a:pPr lvl="3"/>
            <a:r>
              <a:rPr lang="zh-CN"/>
              <a:t>四级</a:t>
            </a:r>
          </a:p>
          <a:p>
            <a:pPr lvl="4"/>
            <a:r>
              <a:rPr lang="zh-CN"/>
              <a:t>五级</a:t>
            </a:r>
          </a:p>
        </p:txBody>
      </p:sp>
      <p:sp>
        <p:nvSpPr>
          <p:cNvPr id="4" name="内容占位符 3"/>
          <p:cNvSpPr/>
          <p:nvPr>
            <p:ph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二级</a:t>
            </a:r>
          </a:p>
          <a:p>
            <a:pPr lvl="2"/>
            <a:r>
              <a:rPr lang="zh-CN"/>
              <a:t>三级</a:t>
            </a:r>
          </a:p>
          <a:p>
            <a:pPr lvl="3"/>
            <a:r>
              <a:rPr lang="zh-CN"/>
              <a:t>四级</a:t>
            </a:r>
          </a:p>
          <a:p>
            <a:pPr lvl="4"/>
            <a:r>
              <a:rPr lang="zh-CN"/>
              <a:t>五级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对比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3" name="文本占位符 2"/>
          <p:cNvSpPr/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rPr lang="zh-CN"/>
              <a:t>单击此处编辑母版文本样式</a:t>
            </a:r>
          </a:p>
        </p:txBody>
      </p:sp>
      <p:sp>
        <p:nvSpPr>
          <p:cNvPr id="4" name="内容占位符 3"/>
          <p:cNvSpPr/>
          <p:nvPr>
            <p:ph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二级</a:t>
            </a:r>
          </a:p>
          <a:p>
            <a:pPr lvl="2"/>
            <a:r>
              <a:rPr lang="zh-CN"/>
              <a:t>三级</a:t>
            </a:r>
          </a:p>
          <a:p>
            <a:pPr lvl="3"/>
            <a:r>
              <a:rPr lang="zh-CN"/>
              <a:t>四级</a:t>
            </a:r>
          </a:p>
          <a:p>
            <a:pPr lvl="4"/>
            <a:r>
              <a:rPr lang="zh-CN"/>
              <a:t>五级</a:t>
            </a:r>
          </a:p>
        </p:txBody>
      </p:sp>
      <p:sp>
        <p:nvSpPr>
          <p:cNvPr id="5" name="文本占位符 4"/>
          <p:cNvSpPr/>
          <p:nvPr>
            <p:ph type="body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rPr lang="zh-CN"/>
              <a:t>单击此处编辑母版文本样式</a:t>
            </a:r>
          </a:p>
        </p:txBody>
      </p:sp>
      <p:sp>
        <p:nvSpPr>
          <p:cNvPr id="6" name="内容占位符 5"/>
          <p:cNvSpPr/>
          <p:nvPr>
            <p:ph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二级</a:t>
            </a:r>
          </a:p>
          <a:p>
            <a:pPr lvl="2"/>
            <a:r>
              <a:rPr lang="zh-CN"/>
              <a:t>三级</a:t>
            </a:r>
          </a:p>
          <a:p>
            <a:pPr lvl="3"/>
            <a:r>
              <a:rPr lang="zh-CN"/>
              <a:t>四级</a:t>
            </a:r>
          </a:p>
          <a:p>
            <a:pPr lvl="4"/>
            <a:r>
              <a:rPr lang="zh-CN"/>
              <a:t>五级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839788" y="723106"/>
            <a:ext cx="3932237" cy="1600200"/>
          </a:xfrm>
        </p:spPr>
        <p:txBody>
          <a:bodyPr anchor="b"/>
          <a:lstStyle>
            <a:lvl1pPr lvl="0">
              <a:defRPr sz="3200"/>
            </a:lvl1pPr>
          </a:lstStyle>
          <a:p>
            <a:r>
              <a:rPr lang="zh-CN"/>
              <a:t>单击此处编辑母版标题样式</a:t>
            </a:r>
          </a:p>
        </p:txBody>
      </p:sp>
      <p:sp>
        <p:nvSpPr>
          <p:cNvPr id="3" name="内容占位符 2"/>
          <p:cNvSpPr/>
          <p:nvPr>
            <p:ph idx="1"/>
          </p:nvPr>
        </p:nvSpPr>
        <p:spPr>
          <a:xfrm>
            <a:off x="5183188" y="723106"/>
            <a:ext cx="6172200" cy="5411787"/>
          </a:xfrm>
        </p:spPr>
        <p:txBody>
          <a:bodyPr/>
          <a:lstStyle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二级</a:t>
            </a:r>
          </a:p>
          <a:p>
            <a:pPr lvl="2"/>
            <a:r>
              <a:rPr lang="zh-CN"/>
              <a:t>三级</a:t>
            </a:r>
          </a:p>
          <a:p>
            <a:pPr lvl="3"/>
            <a:r>
              <a:rPr lang="zh-CN"/>
              <a:t>四级</a:t>
            </a:r>
          </a:p>
          <a:p>
            <a:pPr lvl="4"/>
            <a:r>
              <a:rPr lang="zh-CN"/>
              <a:t>五级</a:t>
            </a:r>
          </a:p>
        </p:txBody>
      </p:sp>
      <p:sp>
        <p:nvSpPr>
          <p:cNvPr id="4" name="文本占位符 3"/>
          <p:cNvSpPr/>
          <p:nvPr>
            <p:ph type="body" idx="2"/>
          </p:nvPr>
        </p:nvSpPr>
        <p:spPr>
          <a:xfrm>
            <a:off x="839788" y="2323306"/>
            <a:ext cx="3932237" cy="3811588"/>
          </a:xfrm>
        </p:spPr>
        <p:txBody>
          <a:bodyPr/>
          <a:lstStyle>
            <a:lvl1pPr marL="0" lvl="0" indent="0">
              <a:buNone/>
              <a:defRPr sz="1600"/>
            </a:lvl1pPr>
            <a:lvl2pPr marL="457200" lvl="1" indent="0">
              <a:buNone/>
              <a:defRPr sz="1400"/>
            </a:lvl2pPr>
            <a:lvl3pPr marL="914400" lvl="2" indent="0">
              <a:buNone/>
              <a:defRPr sz="1200"/>
            </a:lvl3pPr>
            <a:lvl4pPr marL="1371600" lvl="3" indent="0">
              <a:buNone/>
              <a:defRPr sz="1000"/>
            </a:lvl4pPr>
            <a:lvl5pPr marL="1828800" lvl="4" indent="0">
              <a:buNone/>
              <a:defRPr sz="1000"/>
            </a:lvl5pPr>
            <a:lvl6pPr marL="2286000" lvl="5" indent="0">
              <a:buNone/>
              <a:defRPr sz="1000"/>
            </a:lvl6pPr>
            <a:lvl7pPr marL="2743200" lvl="6" indent="0">
              <a:buNone/>
              <a:defRPr sz="1000"/>
            </a:lvl7pPr>
            <a:lvl8pPr marL="3200400" lvl="7" indent="0">
              <a:buNone/>
              <a:defRPr sz="1000"/>
            </a:lvl8pPr>
            <a:lvl9pPr marL="3657600" lvl="8" indent="0">
              <a:buNone/>
              <a:defRPr sz="1000"/>
            </a:lvl9pPr>
          </a:lstStyle>
          <a:p>
            <a:pPr lvl="0"/>
            <a:r>
              <a:rPr lang="zh-CN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839788" y="727074"/>
            <a:ext cx="3932237" cy="1600200"/>
          </a:xfrm>
        </p:spPr>
        <p:txBody>
          <a:bodyPr anchor="b"/>
          <a:lstStyle>
            <a:lvl1pPr lvl="0">
              <a:defRPr sz="3200"/>
            </a:lvl1pPr>
          </a:lstStyle>
          <a:p>
            <a:r>
              <a:rPr lang="zh-CN"/>
              <a:t>单击此处编辑母版标题样式</a:t>
            </a:r>
          </a:p>
        </p:txBody>
      </p:sp>
      <p:sp>
        <p:nvSpPr>
          <p:cNvPr id="3" name="图片占位符 2"/>
          <p:cNvSpPr/>
          <p:nvPr>
            <p:ph type="pic" idx="1"/>
          </p:nvPr>
        </p:nvSpPr>
        <p:spPr>
          <a:xfrm>
            <a:off x="5183188" y="727075"/>
            <a:ext cx="6172200" cy="5403850"/>
          </a:xfrm>
        </p:spPr>
        <p:txBody>
          <a:bodyPr/>
          <a:lstStyle>
            <a:lvl1pPr marL="0" lvl="0" indent="0">
              <a:buNone/>
              <a:defRPr sz="3200"/>
            </a:lvl1pPr>
            <a:lvl2pPr marL="457200" lvl="1" indent="0">
              <a:buNone/>
              <a:defRPr sz="2800"/>
            </a:lvl2pPr>
            <a:lvl3pPr marL="914400" lvl="2" indent="0">
              <a:buNone/>
              <a:defRPr sz="2400"/>
            </a:lvl3pPr>
            <a:lvl4pPr marL="1371600" lvl="3" indent="0">
              <a:buNone/>
              <a:defRPr sz="2000"/>
            </a:lvl4pPr>
            <a:lvl5pPr marL="1828800" lvl="4" indent="0">
              <a:buNone/>
              <a:defRPr sz="2000"/>
            </a:lvl5pPr>
            <a:lvl6pPr marL="2286000" lvl="5" indent="0">
              <a:buNone/>
              <a:defRPr sz="2000"/>
            </a:lvl6pPr>
            <a:lvl7pPr marL="2743200" lvl="6" indent="0">
              <a:buNone/>
              <a:defRPr sz="2000"/>
            </a:lvl7pPr>
            <a:lvl8pPr marL="3200400" lvl="7" indent="0">
              <a:buNone/>
              <a:defRPr sz="2000"/>
            </a:lvl8pPr>
            <a:lvl9pPr marL="3657600" lvl="8" indent="0">
              <a:buNone/>
              <a:defRPr sz="2000"/>
            </a:lvl9pPr>
          </a:lstStyle>
          <a:p>
            <a:endParaRPr lang="zh-CN"/>
          </a:p>
        </p:txBody>
      </p:sp>
      <p:sp>
        <p:nvSpPr>
          <p:cNvPr id="4" name="文本占位符 3"/>
          <p:cNvSpPr/>
          <p:nvPr>
            <p:ph type="body" idx="2"/>
          </p:nvPr>
        </p:nvSpPr>
        <p:spPr>
          <a:xfrm>
            <a:off x="839788" y="2327274"/>
            <a:ext cx="3932237" cy="3811588"/>
          </a:xfrm>
        </p:spPr>
        <p:txBody>
          <a:bodyPr/>
          <a:lstStyle>
            <a:lvl1pPr marL="0" lvl="0" indent="0">
              <a:buNone/>
              <a:defRPr sz="1600"/>
            </a:lvl1pPr>
            <a:lvl2pPr marL="457200" lvl="1" indent="0">
              <a:buNone/>
              <a:defRPr sz="1400"/>
            </a:lvl2pPr>
            <a:lvl3pPr marL="914400" lvl="2" indent="0">
              <a:buNone/>
              <a:defRPr sz="1200"/>
            </a:lvl3pPr>
            <a:lvl4pPr marL="1371600" lvl="3" indent="0">
              <a:buNone/>
              <a:defRPr sz="1000"/>
            </a:lvl4pPr>
            <a:lvl5pPr marL="1828800" lvl="4" indent="0">
              <a:buNone/>
              <a:defRPr sz="1000"/>
            </a:lvl5pPr>
            <a:lvl6pPr marL="2286000" lvl="5" indent="0">
              <a:buNone/>
              <a:defRPr sz="1000"/>
            </a:lvl6pPr>
            <a:lvl7pPr marL="2743200" lvl="6" indent="0">
              <a:buNone/>
              <a:defRPr sz="1000"/>
            </a:lvl7pPr>
            <a:lvl8pPr marL="3200400" lvl="7" indent="0">
              <a:buNone/>
              <a:defRPr sz="1000"/>
            </a:lvl8pPr>
            <a:lvl9pPr marL="3657600" lvl="8" indent="0">
              <a:buNone/>
              <a:defRPr sz="1000"/>
            </a:lvl9pPr>
          </a:lstStyle>
          <a:p>
            <a:pPr lvl="0"/>
            <a:r>
              <a:rPr lang="zh-CN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表格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/>
          <p:nvPr>
            <p:ph type="title"/>
          </p:nvPr>
        </p:nvSpPr>
        <p:spPr>
          <a:xfrm>
            <a:off x="839788" y="727074"/>
            <a:ext cx="3932237" cy="1600200"/>
          </a:xfrm>
        </p:spPr>
        <p:txBody>
          <a:bodyPr anchor="b"/>
          <a:lstStyle>
            <a:lvl1pPr lvl="0">
              <a:defRPr sz="3200"/>
            </a:lvl1pPr>
          </a:lstStyle>
          <a:p>
            <a:r>
              <a:rPr lang="zh-CN"/>
              <a:t>单击此处编辑母版标题样式</a:t>
            </a:r>
          </a:p>
        </p:txBody>
      </p:sp>
      <p:sp>
        <p:nvSpPr>
          <p:cNvPr id="5" name="文本占位符 3"/>
          <p:cNvSpPr/>
          <p:nvPr>
            <p:ph type="body" idx="2"/>
          </p:nvPr>
        </p:nvSpPr>
        <p:spPr>
          <a:xfrm>
            <a:off x="839788" y="2327274"/>
            <a:ext cx="3932237" cy="3811588"/>
          </a:xfrm>
        </p:spPr>
        <p:txBody>
          <a:bodyPr/>
          <a:lstStyle>
            <a:lvl1pPr marL="0" lvl="0" indent="0">
              <a:buNone/>
              <a:defRPr sz="1600"/>
            </a:lvl1pPr>
            <a:lvl2pPr marL="457200" lvl="1" indent="0">
              <a:buNone/>
              <a:defRPr sz="1400"/>
            </a:lvl2pPr>
            <a:lvl3pPr marL="914400" lvl="2" indent="0">
              <a:buNone/>
              <a:defRPr sz="1200"/>
            </a:lvl3pPr>
            <a:lvl4pPr marL="1371600" lvl="3" indent="0">
              <a:buNone/>
              <a:defRPr sz="1000"/>
            </a:lvl4pPr>
            <a:lvl5pPr marL="1828800" lvl="4" indent="0">
              <a:buNone/>
              <a:defRPr sz="1000"/>
            </a:lvl5pPr>
            <a:lvl6pPr marL="2286000" lvl="5" indent="0">
              <a:buNone/>
              <a:defRPr sz="1000"/>
            </a:lvl6pPr>
            <a:lvl7pPr marL="2743200" lvl="6" indent="0">
              <a:buNone/>
              <a:defRPr sz="1000"/>
            </a:lvl7pPr>
            <a:lvl8pPr marL="3200400" lvl="7" indent="0">
              <a:buNone/>
              <a:defRPr sz="1000"/>
            </a:lvl8pPr>
            <a:lvl9pPr marL="3657600" lvl="8" indent="0">
              <a:buNone/>
              <a:defRPr sz="1000"/>
            </a:lvl9pPr>
          </a:lstStyle>
          <a:p>
            <a:pPr lvl="0"/>
            <a:r>
              <a:rPr lang="zh-CN"/>
              <a:t>单击此处编辑母版文本样式</a:t>
            </a:r>
          </a:p>
        </p:txBody>
      </p:sp>
      <p:sp>
        <p:nvSpPr>
          <p:cNvPr id="7" name="表格占位符 6"/>
          <p:cNvSpPr/>
          <p:nvPr>
            <p:ph type="tbl" idx="10"/>
          </p:nvPr>
        </p:nvSpPr>
        <p:spPr>
          <a:xfrm>
            <a:off x="5172891" y="719137"/>
            <a:ext cx="6179322" cy="5419726"/>
          </a:xfrm>
        </p:spPr>
        <p:txBody>
          <a:bodyPr/>
          <a:lstStyle/>
          <a:p>
            <a:endParaRPr lang="zh-CN"/>
          </a:p>
        </p:txBody>
      </p:sp>
    </p:spTree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1" /><Relationship Type="http://schemas.openxmlformats.org/officeDocument/2006/relationships/slideLayout" Target="/ppt/slideLayouts/slideLayout2.xml" Id="rId2" /><Relationship Type="http://schemas.openxmlformats.org/officeDocument/2006/relationships/slideLayout" Target="/ppt/slideLayouts/slideLayout3.xml" Id="rId3" /><Relationship Type="http://schemas.openxmlformats.org/officeDocument/2006/relationships/slideLayout" Target="/ppt/slideLayouts/slideLayout4.xml" Id="rId4" /><Relationship Type="http://schemas.openxmlformats.org/officeDocument/2006/relationships/slideLayout" Target="/ppt/slideLayouts/slideLayout5.xml" Id="rId5" /><Relationship Type="http://schemas.openxmlformats.org/officeDocument/2006/relationships/slideLayout" Target="/ppt/slideLayouts/slideLayout6.xml" Id="rId6" /><Relationship Type="http://schemas.openxmlformats.org/officeDocument/2006/relationships/slideLayout" Target="/ppt/slideLayouts/slideLayout7.xml" Id="rId7" /><Relationship Type="http://schemas.openxmlformats.org/officeDocument/2006/relationships/slideLayout" Target="/ppt/slideLayouts/slideLayout8.xml" Id="rId8" /><Relationship Type="http://schemas.openxmlformats.org/officeDocument/2006/relationships/slideLayout" Target="/ppt/slideLayouts/slideLayout9.xml" Id="rId9" /><Relationship Type="http://schemas.openxmlformats.org/officeDocument/2006/relationships/slideLayout" Target="/ppt/slideLayouts/slideLayout10.xml" Id="rId10" /><Relationship Type="http://schemas.openxmlformats.org/officeDocument/2006/relationships/slideLayout" Target="/ppt/slideLayouts/slideLayout11.xml" Id="rId11" /><Relationship Type="http://schemas.openxmlformats.org/officeDocument/2006/relationships/slideLayout" Target="/ppt/slideLayouts/slideLayout12.xml" Id="rId12" /><Relationship Type="http://schemas.openxmlformats.org/officeDocument/2006/relationships/theme" Target="/ppt/slideMasters/theme/theme1.xml" Id="rId13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3" name="文本占位符 2"/>
          <p:cNvSpPr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二级</a:t>
            </a:r>
          </a:p>
          <a:p>
            <a:pPr lvl="2"/>
            <a:r>
              <a:rPr lang="zh-CN"/>
              <a:t>三级</a:t>
            </a:r>
          </a:p>
          <a:p>
            <a:pPr lvl="3"/>
            <a:r>
              <a:rPr lang="zh-CN"/>
              <a:t>四级</a:t>
            </a:r>
          </a:p>
          <a:p>
            <a:pPr lvl="4"/>
            <a:r>
              <a:rPr lang="zh-CN"/>
              <a:t>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lvl="0" algn="l" defTabSz="914400">
        <a:lnSpc>
          <a:spcPct val="13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/>
          <a:ea typeface="微软雅黑"/>
        </a:defRPr>
      </a:lvl1pPr>
    </p:titleStyle>
    <p:bodyStyle>
      <a:lvl1pPr marL="228600" lvl="0" indent="-228600" algn="l" defTabSz="914400">
        <a:lnSpc>
          <a:spcPct val="130000"/>
        </a:lnSpc>
        <a:spcBef>
          <a:spcPts val="1000"/>
        </a:spcBef>
        <a:buFont typeface="微软雅黑"/>
        <a:buChar char="•"/>
        <a:defRPr sz="2800" kern="1200">
          <a:solidFill>
            <a:schemeClr val="tx1"/>
          </a:solidFill>
          <a:latin typeface="微软雅黑"/>
          <a:ea typeface="微软雅黑"/>
        </a:defRPr>
      </a:lvl1pPr>
      <a:lvl2pPr marL="685800" lvl="1" indent="-228600" algn="l" defTabSz="914400">
        <a:lnSpc>
          <a:spcPct val="130000"/>
        </a:lnSpc>
        <a:spcBef>
          <a:spcPts val="500"/>
        </a:spcBef>
        <a:buFont typeface="微软雅黑"/>
        <a:buChar char="•"/>
        <a:defRPr sz="2400" kern="1200">
          <a:solidFill>
            <a:schemeClr val="tx1"/>
          </a:solidFill>
          <a:latin typeface="微软雅黑"/>
          <a:ea typeface="微软雅黑"/>
        </a:defRPr>
      </a:lvl2pPr>
      <a:lvl3pPr marL="1143000" lvl="2" indent="-228600" algn="l" defTabSz="914400">
        <a:lnSpc>
          <a:spcPct val="130000"/>
        </a:lnSpc>
        <a:spcBef>
          <a:spcPts val="500"/>
        </a:spcBef>
        <a:buFont typeface="微软雅黑"/>
        <a:buChar char="•"/>
        <a:defRPr sz="2000" kern="1200">
          <a:solidFill>
            <a:schemeClr val="tx1"/>
          </a:solidFill>
          <a:latin typeface="微软雅黑"/>
          <a:ea typeface="微软雅黑"/>
        </a:defRPr>
      </a:lvl3pPr>
      <a:lvl4pPr marL="1600200" lvl="3" indent="-228600" algn="l" defTabSz="914400">
        <a:lnSpc>
          <a:spcPct val="130000"/>
        </a:lnSpc>
        <a:spcBef>
          <a:spcPts val="500"/>
        </a:spcBef>
        <a:buFont typeface="微软雅黑"/>
        <a:buChar char="•"/>
        <a:defRPr sz="1800" kern="1200">
          <a:solidFill>
            <a:schemeClr val="tx1"/>
          </a:solidFill>
          <a:latin typeface="微软雅黑"/>
          <a:ea typeface="微软雅黑"/>
        </a:defRPr>
      </a:lvl4pPr>
      <a:lvl5pPr marL="2057400" lvl="4" indent="-228600" algn="l" defTabSz="914400">
        <a:lnSpc>
          <a:spcPct val="130000"/>
        </a:lnSpc>
        <a:spcBef>
          <a:spcPts val="500"/>
        </a:spcBef>
        <a:buFont typeface="微软雅黑"/>
        <a:buChar char="•"/>
        <a:defRPr sz="1800" kern="1200">
          <a:solidFill>
            <a:schemeClr val="tx1"/>
          </a:solidFill>
          <a:latin typeface="微软雅黑"/>
          <a:ea typeface="微软雅黑"/>
        </a:defRPr>
      </a:lvl5pPr>
      <a:lvl6pPr marL="2514600" lvl="5" indent="-228600" algn="l" defTabSz="914400">
        <a:lnSpc>
          <a:spcPct val="130000"/>
        </a:lnSpc>
        <a:spcBef>
          <a:spcPts val="500"/>
        </a:spcBef>
        <a:buFont typeface="微软雅黑"/>
        <a:buChar char="•"/>
        <a:defRPr sz="1800" kern="1200">
          <a:solidFill>
            <a:schemeClr val="tx1"/>
          </a:solidFill>
          <a:latin typeface="微软雅黑"/>
          <a:ea typeface="微软雅黑"/>
        </a:defRPr>
      </a:lvl6pPr>
      <a:lvl7pPr marL="2971800" lvl="6" indent="-228600" algn="l" defTabSz="914400">
        <a:lnSpc>
          <a:spcPct val="130000"/>
        </a:lnSpc>
        <a:spcBef>
          <a:spcPts val="500"/>
        </a:spcBef>
        <a:buFont typeface="微软雅黑"/>
        <a:buChar char="•"/>
        <a:defRPr sz="1800" kern="1200">
          <a:solidFill>
            <a:schemeClr val="tx1"/>
          </a:solidFill>
          <a:latin typeface="微软雅黑"/>
          <a:ea typeface="微软雅黑"/>
        </a:defRPr>
      </a:lvl7pPr>
      <a:lvl8pPr marL="3429000" lvl="7" indent="-228600" algn="l" defTabSz="914400">
        <a:lnSpc>
          <a:spcPct val="130000"/>
        </a:lnSpc>
        <a:spcBef>
          <a:spcPts val="500"/>
        </a:spcBef>
        <a:buFont typeface="微软雅黑"/>
        <a:buChar char="•"/>
        <a:defRPr sz="1800" kern="1200">
          <a:solidFill>
            <a:schemeClr val="tx1"/>
          </a:solidFill>
          <a:latin typeface="微软雅黑"/>
          <a:ea typeface="微软雅黑"/>
        </a:defRPr>
      </a:lvl8pPr>
      <a:lvl9pPr marL="3886200" lvl="8" indent="-228600" algn="l" defTabSz="914400">
        <a:lnSpc>
          <a:spcPct val="130000"/>
        </a:lnSpc>
        <a:spcBef>
          <a:spcPts val="500"/>
        </a:spcBef>
        <a:buFont typeface="微软雅黑"/>
        <a:buChar char="•"/>
        <a:defRPr sz="1800" kern="1200">
          <a:solidFill>
            <a:schemeClr val="tx1"/>
          </a:solidFill>
          <a:latin typeface="微软雅黑"/>
          <a:ea typeface="微软雅黑"/>
        </a:defRPr>
      </a:lvl9pPr>
    </p:bodyStyle>
    <p:otherStyle>
      <a:lvl1pPr marL="0" lvl="0" algn="l" defTabSz="914400">
        <a:lnSpc>
          <a:spcPct val="130000"/>
        </a:lnSpc>
        <a:defRPr sz="1800" kern="1200">
          <a:solidFill>
            <a:schemeClr val="tx1"/>
          </a:solidFill>
          <a:latin typeface="微软雅黑"/>
          <a:ea typeface="微软雅黑"/>
        </a:defRPr>
      </a:lvl1pPr>
      <a:lvl2pPr marL="457200" lvl="1" algn="l" defTabSz="914400">
        <a:lnSpc>
          <a:spcPct val="130000"/>
        </a:lnSpc>
        <a:defRPr sz="1800" kern="1200">
          <a:solidFill>
            <a:schemeClr val="tx1"/>
          </a:solidFill>
          <a:latin typeface="微软雅黑"/>
          <a:ea typeface="微软雅黑"/>
        </a:defRPr>
      </a:lvl2pPr>
      <a:lvl3pPr marL="914400" lvl="2" algn="l" defTabSz="914400">
        <a:lnSpc>
          <a:spcPct val="130000"/>
        </a:lnSpc>
        <a:defRPr sz="1800" kern="1200">
          <a:solidFill>
            <a:schemeClr val="tx1"/>
          </a:solidFill>
          <a:latin typeface="微软雅黑"/>
          <a:ea typeface="微软雅黑"/>
        </a:defRPr>
      </a:lvl3pPr>
      <a:lvl4pPr marL="1371600" lvl="3" algn="l" defTabSz="914400">
        <a:lnSpc>
          <a:spcPct val="130000"/>
        </a:lnSpc>
        <a:defRPr sz="1800" kern="1200">
          <a:solidFill>
            <a:schemeClr val="tx1"/>
          </a:solidFill>
          <a:latin typeface="微软雅黑"/>
          <a:ea typeface="微软雅黑"/>
        </a:defRPr>
      </a:lvl4pPr>
      <a:lvl5pPr marL="1828800" lvl="4" algn="l" defTabSz="914400">
        <a:lnSpc>
          <a:spcPct val="130000"/>
        </a:lnSpc>
        <a:defRPr sz="1800" kern="1200">
          <a:solidFill>
            <a:schemeClr val="tx1"/>
          </a:solidFill>
          <a:latin typeface="微软雅黑"/>
          <a:ea typeface="微软雅黑"/>
        </a:defRPr>
      </a:lvl5pPr>
      <a:lvl6pPr marL="2286000" lvl="5" algn="l" defTabSz="914400">
        <a:lnSpc>
          <a:spcPct val="130000"/>
        </a:lnSpc>
        <a:defRPr sz="1800" kern="1200">
          <a:solidFill>
            <a:schemeClr val="tx1"/>
          </a:solidFill>
          <a:latin typeface="微软雅黑"/>
          <a:ea typeface="微软雅黑"/>
        </a:defRPr>
      </a:lvl6pPr>
      <a:lvl7pPr marL="2743200" lvl="6" algn="l" defTabSz="914400">
        <a:lnSpc>
          <a:spcPct val="130000"/>
        </a:lnSpc>
        <a:defRPr sz="1800" kern="1200">
          <a:solidFill>
            <a:schemeClr val="tx1"/>
          </a:solidFill>
          <a:latin typeface="微软雅黑"/>
          <a:ea typeface="微软雅黑"/>
        </a:defRPr>
      </a:lvl7pPr>
      <a:lvl8pPr marL="3200400" lvl="7" algn="l" defTabSz="914400">
        <a:lnSpc>
          <a:spcPct val="130000"/>
        </a:lnSpc>
        <a:defRPr sz="1800" kern="1200">
          <a:solidFill>
            <a:schemeClr val="tx1"/>
          </a:solidFill>
          <a:latin typeface="微软雅黑"/>
          <a:ea typeface="微软雅黑"/>
        </a:defRPr>
      </a:lvl8pPr>
      <a:lvl9pPr marL="3657600" lvl="8" algn="l" defTabSz="914400">
        <a:lnSpc>
          <a:spcPct val="130000"/>
        </a:lnSpc>
        <a:defRPr sz="1800" kern="1200">
          <a:solidFill>
            <a:schemeClr val="tx1"/>
          </a:solidFill>
          <a:latin typeface="微软雅黑"/>
          <a:ea typeface="微软雅黑"/>
        </a:defRPr>
      </a:lvl9pPr>
    </p:otherStyle>
  </p:txStyles>
</p:sldMaster>
</file>

<file path=ppt/slideMasters/theme/theme1.xml><?xml version="1.0" encoding="utf-8"?>
<a:theme xmlns:thm15="http://schemas.microsoft.com/office/thememl/2012/main"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1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image" Target="/ppt/media/image9.png" Id="rId2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image" Target="/ppt/media/image10.png" Id="rId2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image" Target="/ppt/media/image11.png" Id="rId2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2.png" Id="rId2" /><Relationship Type="http://schemas.openxmlformats.org/officeDocument/2006/relationships/image" Target="/ppt/media/image13.png" Id="rId3" /><Relationship Type="http://schemas.openxmlformats.org/officeDocument/2006/relationships/image" Target="/ppt/media/image14.png" Id="rId4" /><Relationship Type="http://schemas.openxmlformats.org/officeDocument/2006/relationships/image" Target="/ppt/media/image15.png" Id="rId5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image" Target="/ppt/media/image16.png" Id="rId2" /><Relationship Type="http://schemas.openxmlformats.org/officeDocument/2006/relationships/image" Target="/ppt/media/image17.png" Id="rId3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/Relationships>
</file>

<file path=ppt/slides/_rels/slide17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/Relationships>
</file>

<file path=ppt/slides/_rels/slide18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8.png" Id="rId2" /></Relationships>
</file>

<file path=ppt/slides/_rels/slide19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8.png" Id="rId2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/Relationships>
</file>

<file path=ppt/slides/_rels/slide20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9.png" Id="rId2" /></Relationships>
</file>

<file path=ppt/slides/_rels/slide21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/Relationships>
</file>

<file path=ppt/slides/_rels/slide22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image" Target="/ppt/media/image20.png" Id="rId2" /><Relationship Type="http://schemas.openxmlformats.org/officeDocument/2006/relationships/image" Target="/ppt/media/image21.png" Id="rId3" /></Relationships>
</file>

<file path=ppt/slides/_rels/slide23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image" Target="/ppt/media/image22.png" Id="rId2" /><Relationship Type="http://schemas.openxmlformats.org/officeDocument/2006/relationships/image" Target="/ppt/media/image23.png" Id="rId3" /><Relationship Type="http://schemas.openxmlformats.org/officeDocument/2006/relationships/hyperlink" Target="https://arxiv.org/pdf/1710.10121.pdf" TargetMode="External" Id="rId4" /></Relationships>
</file>

<file path=ppt/slides/_rels/slide2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/Relationships>
</file>

<file path=ppt/slides/_rels/slide2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/Relationships>
</file>

<file path=ppt/slides/_rels/slide2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24.png" Id="rId2" /><Relationship Type="http://schemas.openxmlformats.org/officeDocument/2006/relationships/image" Target="/ppt/media/image25.png" Id="rId3" /></Relationships>
</file>

<file path=ppt/slides/_rels/slide27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26.png" Id="rId2" /></Relationships>
</file>

<file path=ppt/slides/_rels/slide28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image" Target="/ppt/media/image27.png" Id="rId2" /></Relationships>
</file>

<file path=ppt/slides/_rels/slide29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28.png" Id="rId2" /><Relationship Type="http://schemas.openxmlformats.org/officeDocument/2006/relationships/image" Target="/ppt/media/image29.png" Id="rId3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.png" Id="rId2" /><Relationship Type="http://schemas.openxmlformats.org/officeDocument/2006/relationships/image" Target="/ppt/media/image2.png" Id="rId3" /></Relationships>
</file>

<file path=ppt/slides/_rels/slide30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30.png" Id="rId2" /><Relationship Type="http://schemas.openxmlformats.org/officeDocument/2006/relationships/image" Target="/ppt/media/image31.png" Id="rId3" /></Relationships>
</file>

<file path=ppt/slides/_rels/slide31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image" Target="/ppt/media/image32.png" Id="rId2" /></Relationships>
</file>

<file path=ppt/slides/_rels/slide32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/Relationships>
</file>

<file path=ppt/slides/_rels/slide33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image" Target="/ppt/media/image33.png" Id="rId2" /></Relationships>
</file>

<file path=ppt/slides/_rels/slide34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image" Target="/ppt/media/image34.png" Id="rId2" /></Relationships>
</file>

<file path=ppt/slides/_rels/slide35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image" Target="/ppt/media/image35.png" Id="rId2" /></Relationships>
</file>

<file path=ppt/slides/_rels/slide3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36.png" Id="rId2" /></Relationships>
</file>

<file path=ppt/slides/_rels/slide37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image" Target="/ppt/media/image37.png" Id="rId2" /><Relationship Type="http://schemas.openxmlformats.org/officeDocument/2006/relationships/image" Target="/ppt/media/image38.png" Id="rId3" /></Relationships>
</file>

<file path=ppt/slides/_rels/slide38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/Relationships>
</file>

<file path=ppt/slides/_rels/slide39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hyperlink" Target="https://arxiv.org/pdf/1711.07971.pdf" TargetMode="External" Id="rId2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image" Target="/ppt/media/image3.png" Id="rId2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image" Target="/ppt/media/image4.png" Id="rId2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image" Target="/ppt/media/image5.png" Id="rId2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image" Target="/ppt/media/image6.png" Id="rId2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image" Target="/ppt/media/image7.png" Id="rId2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image" Target="/ppt/media/image8.png" Id="rId2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ctrTitle"/>
          </p:nvPr>
        </p:nvSpPr>
        <p:spPr>
          <a:xfrm>
            <a:off x="1524000" y="1470233"/>
            <a:ext cx="9144000" cy="2387600"/>
          </a:xfrm>
        </p:spPr>
        <p:txBody>
          <a:bodyPr anchor="b"/>
          <a:lstStyle/>
          <a:p>
            <a:pPr/>
            <a:r>
              <a:rPr lang="zh-CN" sz="4000">
                <a:solidFill>
                  <a:srgbClr val="000000"/>
                </a:solidFill>
                <a:latin typeface="微软雅黑"/>
                <a:ea typeface="微软雅黑"/>
              </a:rPr>
              <a:t>Mathematical Foundation of Machine Learning</a:t>
            </a:r>
          </a:p>
        </p:txBody>
      </p:sp>
      <p:sp>
        <p:nvSpPr>
          <p:cNvPr id="3" name="副标题 2"/>
          <p:cNvSpPr/>
          <p:nvPr>
            <p:ph type="subTitle" idx="1"/>
          </p:nvPr>
        </p:nvSpPr>
        <p:spPr>
          <a:xfrm>
            <a:off x="1524000" y="3949908"/>
            <a:ext cx="9144000" cy="1655762"/>
          </a:xfrm>
        </p:spPr>
        <p:txBody>
          <a:bodyPr/>
          <a:lstStyle/>
          <a:p>
            <a:pPr/>
            <a:r>
              <a:rPr lang="zh-CN" sz="3200">
                <a:solidFill>
                  <a:srgbClr val="000000"/>
                </a:solidFill>
                <a:latin typeface="微软雅黑"/>
                <a:ea typeface="微软雅黑"/>
              </a:rPr>
              <a:t>III Deep Neural Networks and Dynamical Systems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pic>
        <p:nvPicPr>
          <p:cNvPr id="3" name=""/>
          <p:cNvPicPr/>
          <p:nvPr/>
        </p:nvPicPr>
        <p:blipFill>
          <a:blip r:embed="rId2"/>
          <a:stretch/>
        </p:blipFill>
        <p:spPr>
          <a:xfrm rot="0" flipH="0" flipV="0">
            <a:off x="344446" y="64"/>
            <a:ext cx="1146499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pic>
        <p:nvPicPr>
          <p:cNvPr id="3" name=""/>
          <p:cNvPicPr/>
          <p:nvPr/>
        </p:nvPicPr>
        <p:blipFill>
          <a:blip r:embed="rId2"/>
          <a:stretch/>
        </p:blipFill>
        <p:spPr>
          <a:xfrm rot="0">
            <a:off x="206731" y="0"/>
            <a:ext cx="1177853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pic>
        <p:nvPicPr>
          <p:cNvPr id="3" name=""/>
          <p:cNvPicPr/>
          <p:nvPr/>
        </p:nvPicPr>
        <p:blipFill>
          <a:blip r:embed="rId2"/>
          <a:stretch/>
        </p:blipFill>
        <p:spPr>
          <a:xfrm rot="0">
            <a:off x="352229" y="0"/>
            <a:ext cx="1148754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sp>
        <p:nvSpPr>
          <p:cNvPr id="2" name="标题 1"/>
          <p:cNvSpPr/>
          <p:nvPr>
            <p:ph type="title"/>
          </p:nvPr>
        </p:nvSpPr>
        <p:spPr>
          <a:xfrm rot="0" flipH="0" flipV="0">
            <a:off x="838200" y="365125"/>
            <a:ext cx="7201325" cy="662708"/>
          </a:xfrm>
        </p:spPr>
        <p:txBody>
          <a:bodyPr anchor="ctr"/>
          <a:lstStyle/>
          <a:p>
            <a:pPr/>
            <a:r>
              <a:rPr lang="zh-CN"/>
              <a:t>How deep can we do?</a:t>
            </a:r>
          </a:p>
        </p:txBody>
      </p:sp>
      <p:pic>
        <p:nvPicPr>
          <p:cNvPr id="3" name=""/>
          <p:cNvPicPr/>
          <p:nvPr/>
        </p:nvPicPr>
        <p:blipFill>
          <a:blip r:embed="rId2"/>
          <a:stretch/>
        </p:blipFill>
        <p:spPr>
          <a:xfrm rot="0" flipH="0" flipV="0">
            <a:off x="519520" y="1027833"/>
            <a:ext cx="5950374" cy="3416792"/>
          </a:xfrm>
          <a:prstGeom prst="rect">
            <a:avLst/>
          </a:prstGeom>
        </p:spPr>
      </p:pic>
      <p:pic>
        <p:nvPicPr>
          <p:cNvPr id="4" name=""/>
          <p:cNvPicPr/>
          <p:nvPr/>
        </p:nvPicPr>
        <p:blipFill>
          <a:blip r:embed="rId3"/>
          <a:stretch/>
        </p:blipFill>
        <p:spPr>
          <a:xfrm rot="0" flipH="0" flipV="0">
            <a:off x="6829673" y="1982255"/>
            <a:ext cx="4421866" cy="1507948"/>
          </a:xfrm>
          <a:prstGeom prst="rect">
            <a:avLst/>
          </a:prstGeom>
        </p:spPr>
      </p:pic>
      <p:pic>
        <p:nvPicPr>
          <p:cNvPr id="5" name=""/>
          <p:cNvPicPr/>
          <p:nvPr/>
        </p:nvPicPr>
        <p:blipFill>
          <a:blip r:embed="rId4"/>
          <a:stretch/>
        </p:blipFill>
        <p:spPr>
          <a:xfrm rot="0" flipH="0" flipV="0">
            <a:off x="1637466" y="5049848"/>
            <a:ext cx="4458597" cy="575358"/>
          </a:xfrm>
          <a:prstGeom prst="rect">
            <a:avLst/>
          </a:prstGeom>
        </p:spPr>
      </p:pic>
      <p:sp>
        <p:nvSpPr>
          <p:cNvPr id="6" name=""/>
          <p:cNvSpPr txBox="1"/>
          <p:nvPr/>
        </p:nvSpPr>
        <p:spPr>
          <a:xfrm rot="0" flipH="0" flipV="0">
            <a:off x="6666792" y="3581966"/>
            <a:ext cx="5353829" cy="675602"/>
          </a:xfrm>
          <a:prstGeom prst="rect">
            <a:avLst/>
          </a:prstGeom>
          <a:ln w="12700">
            <a:prstDash val="solid"/>
          </a:ln>
        </p:spPr>
        <p:txBody>
          <a:bodyPr/>
          <a:lstStyle/>
          <a:p>
            <a:pPr/>
            <a:r>
              <a:rPr lang="zh-CN">
                <a:solidFill>
                  <a:srgbClr val="678f00"/>
                </a:solidFill>
              </a:rPr>
              <a:t>Why VGG19</a:t>
            </a:r>
            <a:r>
              <a:rPr lang="zh-CN">
                <a:solidFill>
                  <a:srgbClr val="678f00"/>
                </a:solidFill>
              </a:rPr>
              <a:t> has problem? Gradient Vanishing!</a:t>
            </a:r>
          </a:p>
          <a:p>
            <a:pPr/>
            <a:r>
              <a:rPr lang="zh-CN">
                <a:solidFill>
                  <a:srgbClr val="678f00"/>
                </a:solidFill>
              </a:rPr>
              <a:t>A: Bad optimization, cannot find good local minimum  </a:t>
            </a:r>
          </a:p>
        </p:txBody>
      </p:sp>
      <p:sp>
        <p:nvSpPr>
          <p:cNvPr id="7" name=""/>
          <p:cNvSpPr txBox="1"/>
          <p:nvPr/>
        </p:nvSpPr>
        <p:spPr>
          <a:xfrm rot="0" flipH="0" flipV="0">
            <a:off x="6207808" y="5111954"/>
            <a:ext cx="4678212" cy="650108"/>
          </a:xfrm>
          <a:prstGeom prst="rect">
            <a:avLst/>
          </a:prstGeom>
          <a:ln w="12700">
            <a:prstDash val="solid"/>
          </a:ln>
        </p:spPr>
        <p:txBody>
          <a:bodyPr/>
          <a:lstStyle/>
          <a:p>
            <a:pPr/>
            <a:r>
              <a:rPr lang="zh-CN" sz="2000">
                <a:solidFill>
                  <a:srgbClr val="678F00"/>
                </a:solidFill>
              </a:rPr>
              <a:t> </a:t>
            </a:r>
            <a:r>
              <a:rPr lang="zh-CN" sz="2000">
                <a:solidFill>
                  <a:srgbClr val="678F00"/>
                </a:solidFill>
              </a:rPr>
              <a:t> </a:t>
            </a:r>
            <a:r>
              <a:rPr lang="zh-CN" sz="2000">
                <a:solidFill>
                  <a:srgbClr val="678F00"/>
                </a:solidFill>
              </a:rPr>
              <a:t>Inject additional gradient at lower layers.</a:t>
            </a:r>
          </a:p>
        </p:txBody>
      </p:sp>
      <p:pic>
        <p:nvPicPr>
          <p:cNvPr id="8" name=""/>
          <p:cNvPicPr/>
          <p:nvPr/>
        </p:nvPicPr>
        <p:blipFill>
          <a:blip r:embed="rId5"/>
          <a:stretch/>
        </p:blipFill>
        <p:spPr>
          <a:xfrm rot="0" flipH="0" flipV="0">
            <a:off x="1591848" y="5625206"/>
            <a:ext cx="5516474" cy="50220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pic>
        <p:nvPicPr>
          <p:cNvPr id="3" name=""/>
          <p:cNvPicPr/>
          <p:nvPr/>
        </p:nvPicPr>
        <p:blipFill>
          <a:blip r:embed="rId2"/>
          <a:stretch/>
        </p:blipFill>
        <p:spPr>
          <a:xfrm rot="0">
            <a:off x="10258316" y="64"/>
            <a:ext cx="1407342" cy="6858000"/>
          </a:xfrm>
          <a:prstGeom prst="rect">
            <a:avLst/>
          </a:prstGeom>
        </p:spPr>
      </p:pic>
      <p:pic>
        <p:nvPicPr>
          <p:cNvPr id="4" name=""/>
          <p:cNvPicPr/>
          <p:nvPr/>
        </p:nvPicPr>
        <p:blipFill>
          <a:blip r:embed="rId3"/>
          <a:stretch/>
        </p:blipFill>
        <p:spPr>
          <a:xfrm rot="0" flipH="0" flipV="0">
            <a:off x="2357174" y="824176"/>
            <a:ext cx="6610899" cy="528872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sp>
        <p:nvSpPr>
          <p:cNvPr id="3" name=""/>
          <p:cNvSpPr txBox="1"/>
          <p:nvPr/>
        </p:nvSpPr>
        <p:spPr>
          <a:xfrm rot="0" flipH="0" flipV="0">
            <a:off x="2843561" y="2569849"/>
            <a:ext cx="5991246" cy="1049228"/>
          </a:xfrm>
          <a:prstGeom prst="rect">
            <a:avLst/>
          </a:prstGeom>
          <a:ln w="12700">
            <a:prstDash val="solid"/>
          </a:ln>
        </p:spPr>
        <p:txBody>
          <a:bodyPr/>
          <a:lstStyle/>
          <a:p>
            <a:pPr algn="ctr"/>
            <a:r>
              <a:rPr lang="zh-CN" sz="3600" b="1"/>
              <a:t>Some Tricks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sp>
        <p:nvSpPr>
          <p:cNvPr id="2" name="标题 1"/>
          <p:cNvSpPr/>
          <p:nvPr>
            <p:ph type="title"/>
          </p:nvPr>
        </p:nvSpPr>
        <p:spPr/>
        <p:txBody>
          <a:bodyPr anchor="ctr"/>
          <a:lstStyle/>
          <a:p>
            <a:pPr/>
            <a:r>
              <a:rPr lang="zh-CN"/>
              <a:t>Dropout </a:t>
            </a:r>
          </a:p>
        </p:txBody>
      </p:sp>
      <p:sp>
        <p:nvSpPr>
          <p:cNvPr id="3" name="内容占位符 2"/>
          <p:cNvSpPr/>
          <p:nvPr>
            <p:ph idx="1"/>
          </p:nvPr>
        </p:nvSpPr>
        <p:spPr/>
        <p:txBody>
          <a:bodyPr/>
          <a:lstStyle/>
          <a:p>
            <a:pPr/>
            <a:r>
              <a:rPr lang="zh-CN" sz="2400">
                <a:solidFill>
                  <a:srgbClr val="0000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In each iteration of training (1 forward + 1 backward), randomly mask</a:t>
            </a:r>
            <a:r>
              <a:rPr lang="zh-CN" sz="2400">
                <a:solidFill>
                  <a:srgbClr val="0000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 </a:t>
            </a:r>
            <a:r>
              <a:rPr lang="zh-CN" sz="2400">
                <a:solidFill>
                  <a:srgbClr val="0000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50% </a:t>
            </a:r>
            <a:r>
              <a:rPr lang="zh-CN" sz="2400">
                <a:solidFill>
                  <a:srgbClr val="0000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(or an arbitrary percentage) of the neurons.</a:t>
            </a:r>
          </a:p>
          <a:p>
            <a:pPr/>
            <a:r>
              <a:rPr lang="zh-CN" sz="2400">
                <a:solidFill>
                  <a:srgbClr val="0000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Why works?</a:t>
            </a:r>
          </a:p>
          <a:p>
            <a:pPr marL="466344" indent="-466344">
              <a:buFont typeface="Wingdings" charset="0"/>
              <a:buChar char="ü"/>
            </a:pPr>
            <a:r>
              <a:rPr lang="zh-CN" sz="2400">
                <a:solidFill>
                  <a:srgbClr val="0000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make decision based on part of the features:</a:t>
            </a:r>
          </a:p>
          <a:p>
            <a:pPr marL="466344" indent="-466344">
              <a:buFont typeface="Wingdings" charset="0"/>
              <a:buChar char="ü"/>
            </a:pPr>
            <a:r>
              <a:rPr lang="zh-CN" sz="2400">
                <a:solidFill>
                  <a:srgbClr val="0000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Like the L1 and L2 norm regularizations; </a:t>
            </a:r>
            <a:r>
              <a:rPr lang="zh-CN" sz="2400">
                <a:solidFill>
                  <a:srgbClr val="0000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Alleviate overfitting.</a:t>
            </a:r>
          </a:p>
          <a:p>
            <a:pPr marL="0" indent="0">
              <a:buNone/>
            </a:pPr>
            <a:endParaRPr lang="zh-CN" sz="1800">
              <a:solidFill>
                <a:srgbClr val="000000"/>
              </a:solidFill>
              <a:highlight>
                <a:srgbClr val="FFFFFF"/>
              </a:highlight>
              <a:latin typeface="ArialMT"/>
              <a:ea typeface="ArialMT"/>
            </a:endParaRPr>
          </a:p>
          <a:p>
            <a:pPr/>
            <a:r>
              <a:rPr lang="zh-CN" sz="1800">
                <a:solidFill>
                  <a:srgbClr val="0000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Wager, Wang, &amp; Liang.</a:t>
            </a:r>
            <a:r>
              <a:rPr lang="zh-CN" sz="1800">
                <a:solidFill>
                  <a:srgbClr val="0000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 </a:t>
            </a:r>
            <a:r>
              <a:rPr lang="zh-CN" sz="1800">
                <a:solidFill>
                  <a:srgbClr val="203864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Dropout Training as Adaptive Regularization.</a:t>
            </a:r>
            <a:r>
              <a:rPr lang="zh-CN" sz="1800">
                <a:solidFill>
                  <a:srgbClr val="203864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 </a:t>
            </a:r>
            <a:r>
              <a:rPr lang="zh-CN" sz="1800">
                <a:solidFill>
                  <a:srgbClr val="0000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In</a:t>
            </a:r>
            <a:r>
              <a:rPr lang="zh-CN" sz="1800">
                <a:solidFill>
                  <a:srgbClr val="0000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 </a:t>
            </a:r>
            <a:r>
              <a:rPr lang="zh-CN" sz="1800" i="1">
                <a:solidFill>
                  <a:srgbClr val="0000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NIPS</a:t>
            </a:r>
            <a:r>
              <a:rPr lang="zh-CN" sz="1800">
                <a:solidFill>
                  <a:srgbClr val="0000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, 2013.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sp>
        <p:nvSpPr>
          <p:cNvPr id="2" name="标题 1"/>
          <p:cNvSpPr/>
          <p:nvPr>
            <p:ph type="title"/>
          </p:nvPr>
        </p:nvSpPr>
        <p:spPr/>
        <p:txBody>
          <a:bodyPr anchor="ctr"/>
          <a:lstStyle/>
          <a:p>
            <a:pPr/>
            <a:r>
              <a:rPr lang="zh-CN"/>
              <a:t>Data Augmentation </a:t>
            </a:r>
          </a:p>
        </p:txBody>
      </p:sp>
      <p:sp>
        <p:nvSpPr>
          <p:cNvPr id="3" name="内容占位符 2"/>
          <p:cNvSpPr/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sz="2400">
                <a:solidFill>
                  <a:srgbClr val="0000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•</a:t>
            </a:r>
            <a:r>
              <a:rPr lang="zh-CN" sz="2400">
                <a:solidFill>
                  <a:srgbClr val="0000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 </a:t>
            </a:r>
            <a:r>
              <a:rPr lang="zh-CN" sz="2400">
                <a:solidFill>
                  <a:srgbClr val="0000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Data augmentation: generating more training samples from existing training data. e.g.</a:t>
            </a:r>
            <a:r>
              <a:rPr lang="zh-CN" sz="2400">
                <a:solidFill>
                  <a:srgbClr val="0000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 flip, rotation, crop, shift, add random noise.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sp>
        <p:nvSpPr>
          <p:cNvPr id="2" name="标题 1"/>
          <p:cNvSpPr/>
          <p:nvPr>
            <p:ph type="title"/>
          </p:nvPr>
        </p:nvSpPr>
        <p:spPr>
          <a:xfrm rot="0" flipH="0" flipV="0">
            <a:off x="838200" y="365125"/>
            <a:ext cx="10515600" cy="960614"/>
          </a:xfrm>
        </p:spPr>
        <p:txBody>
          <a:bodyPr anchor="ctr"/>
          <a:lstStyle/>
          <a:p>
            <a:pPr/>
            <a:r>
              <a:rPr lang="zh-CN"/>
              <a:t>Ensemble methods </a:t>
            </a:r>
          </a:p>
        </p:txBody>
      </p:sp>
      <p:sp>
        <p:nvSpPr>
          <p:cNvPr id="3" name="内容占位符 2"/>
          <p:cNvSpPr/>
          <p:nvPr>
            <p:ph idx="1"/>
          </p:nvPr>
        </p:nvSpPr>
        <p:spPr>
          <a:xfrm rot="0" flipH="0" flipV="0">
            <a:off x="838200" y="1325739"/>
            <a:ext cx="10515600" cy="4851224"/>
          </a:xfrm>
        </p:spPr>
        <p:txBody>
          <a:bodyPr/>
          <a:lstStyle/>
          <a:p>
            <a:pPr/>
            <a:r>
              <a:rPr lang="zh-CN" sz="2800">
                <a:solidFill>
                  <a:srgbClr val="0000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Varying models.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sz="2400">
                <a:solidFill>
                  <a:srgbClr val="0000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    </a:t>
            </a:r>
            <a:r>
              <a:rPr lang="zh-CN" sz="2400">
                <a:solidFill>
                  <a:srgbClr val="0000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    </a:t>
            </a:r>
            <a:r>
              <a:rPr lang="zh-CN" sz="2400">
                <a:solidFill>
                  <a:srgbClr val="0000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Different network structures.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sz="2400">
                <a:solidFill>
                  <a:srgbClr val="0000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        </a:t>
            </a:r>
            <a:r>
              <a:rPr lang="zh-CN" sz="2400">
                <a:solidFill>
                  <a:srgbClr val="0000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Different random initializations.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sz="2400">
                <a:solidFill>
                  <a:srgbClr val="0000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        </a:t>
            </a:r>
            <a:r>
              <a:rPr lang="zh-CN" sz="2400">
                <a:solidFill>
                  <a:srgbClr val="0000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Different optimization algorithms.</a:t>
            </a:r>
          </a:p>
          <a:p>
            <a:pPr>
              <a:buFont typeface="微软雅黑"/>
              <a:buChar char="•"/>
            </a:pPr>
            <a:r>
              <a:rPr lang="zh-CN" sz="2800">
                <a:solidFill>
                  <a:srgbClr val="0000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Varying data.</a:t>
            </a:r>
          </a:p>
          <a:p>
            <a:pPr marL="0" indent="0">
              <a:buNone/>
            </a:pPr>
            <a:endParaRPr lang="zh-CN" sz="2800">
              <a:solidFill>
                <a:srgbClr val="000000"/>
              </a:solidFill>
              <a:highlight>
                <a:srgbClr val="FFFFFF"/>
              </a:highlight>
              <a:latin typeface="微软雅黑"/>
              <a:ea typeface="微软雅黑"/>
            </a:endParaRPr>
          </a:p>
        </p:txBody>
      </p:sp>
      <p:pic>
        <p:nvPicPr>
          <p:cNvPr id="4" name=""/>
          <p:cNvPicPr/>
          <p:nvPr/>
        </p:nvPicPr>
        <p:blipFill>
          <a:blip r:embed="rId2"/>
          <a:stretch/>
        </p:blipFill>
        <p:spPr>
          <a:xfrm rot="0" flipH="0" flipV="0">
            <a:off x="3347391" y="3751351"/>
            <a:ext cx="5073470" cy="267749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sp>
        <p:nvSpPr>
          <p:cNvPr id="2" name=""/>
          <p:cNvSpPr/>
          <p:nvPr>
            <p:ph type="title"/>
          </p:nvPr>
        </p:nvSpPr>
        <p:spPr>
          <a:xfrm rot="0" flipH="0" flipV="0">
            <a:off x="838200" y="365125"/>
            <a:ext cx="10515600" cy="960614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lvl="0" algn="l" defTabSz="914400">
              <a:lnSpc>
                <a:spcPct val="13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微软雅黑"/>
                <a:ea typeface="微软雅黑"/>
              </a:defRPr>
            </a:lvl1pPr>
          </a:lstStyle>
          <a:p>
            <a:pPr/>
            <a:r>
              <a:rPr lang="zh-CN"/>
              <a:t>Ensemble methods </a:t>
            </a:r>
          </a:p>
        </p:txBody>
      </p:sp>
      <p:sp>
        <p:nvSpPr>
          <p:cNvPr id="3" name=""/>
          <p:cNvSpPr/>
          <p:nvPr>
            <p:ph idx="1"/>
          </p:nvPr>
        </p:nvSpPr>
        <p:spPr>
          <a:xfrm rot="0" flipH="0" flipV="0">
            <a:off x="838200" y="1325739"/>
            <a:ext cx="10515600" cy="4851224"/>
          </a:xfrm>
          <a:prstGeom prst="rect">
            <a:avLst/>
          </a:prstGeom>
        </p:spPr>
        <p:txBody>
          <a:bodyPr vert="horz" lIns="91440" tIns="45720" rIns="91440" bIns="45720"/>
          <a:lstStyle>
            <a:lvl1pPr marL="228600" lvl="0" indent="-228600" algn="l" defTabSz="914400">
              <a:lnSpc>
                <a:spcPct val="130000"/>
              </a:lnSpc>
              <a:spcBef>
                <a:spcPts val="1000"/>
              </a:spcBef>
              <a:buFont typeface="微软雅黑"/>
              <a:buChar char="•"/>
              <a:defRPr sz="2800" kern="1200">
                <a:solidFill>
                  <a:schemeClr val="tx1"/>
                </a:solidFill>
                <a:latin typeface="微软雅黑"/>
                <a:ea typeface="微软雅黑"/>
              </a:defRPr>
            </a:lvl1pPr>
            <a:lvl2pPr marL="685800" lvl="1" indent="-228600" algn="l" defTabSz="914400">
              <a:lnSpc>
                <a:spcPct val="130000"/>
              </a:lnSpc>
              <a:spcBef>
                <a:spcPts val="500"/>
              </a:spcBef>
              <a:buFont typeface="微软雅黑"/>
              <a:buChar char="•"/>
              <a:defRPr sz="2400" kern="1200">
                <a:solidFill>
                  <a:schemeClr val="tx1"/>
                </a:solidFill>
                <a:latin typeface="微软雅黑"/>
                <a:ea typeface="微软雅黑"/>
              </a:defRPr>
            </a:lvl2pPr>
            <a:lvl3pPr marL="1143000" lvl="2" indent="-228600" algn="l" defTabSz="914400">
              <a:lnSpc>
                <a:spcPct val="130000"/>
              </a:lnSpc>
              <a:spcBef>
                <a:spcPts val="500"/>
              </a:spcBef>
              <a:buFont typeface="微软雅黑"/>
              <a:buChar char="•"/>
              <a:defRPr sz="2000" kern="1200">
                <a:solidFill>
                  <a:schemeClr val="tx1"/>
                </a:solidFill>
                <a:latin typeface="微软雅黑"/>
                <a:ea typeface="微软雅黑"/>
              </a:defRPr>
            </a:lvl3pPr>
            <a:lvl4pPr marL="1600200" lvl="3" indent="-228600" algn="l" defTabSz="914400">
              <a:lnSpc>
                <a:spcPct val="130000"/>
              </a:lnSpc>
              <a:spcBef>
                <a:spcPts val="500"/>
              </a:spcBef>
              <a:buFont typeface="微软雅黑"/>
              <a:buChar char="•"/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4pPr>
            <a:lvl5pPr marL="2057400" lvl="4" indent="-228600" algn="l" defTabSz="914400">
              <a:lnSpc>
                <a:spcPct val="130000"/>
              </a:lnSpc>
              <a:spcBef>
                <a:spcPts val="500"/>
              </a:spcBef>
              <a:buFont typeface="微软雅黑"/>
              <a:buChar char="•"/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5pPr>
            <a:lvl6pPr marL="2514600" lvl="5" indent="-228600" algn="l" defTabSz="914400">
              <a:lnSpc>
                <a:spcPct val="130000"/>
              </a:lnSpc>
              <a:spcBef>
                <a:spcPts val="500"/>
              </a:spcBef>
              <a:buFont typeface="微软雅黑"/>
              <a:buChar char="•"/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6pPr>
            <a:lvl7pPr marL="2971800" lvl="6" indent="-228600" algn="l" defTabSz="914400">
              <a:lnSpc>
                <a:spcPct val="130000"/>
              </a:lnSpc>
              <a:spcBef>
                <a:spcPts val="500"/>
              </a:spcBef>
              <a:buFont typeface="微软雅黑"/>
              <a:buChar char="•"/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7pPr>
            <a:lvl8pPr marL="3429000" lvl="7" indent="-228600" algn="l" defTabSz="914400">
              <a:lnSpc>
                <a:spcPct val="130000"/>
              </a:lnSpc>
              <a:spcBef>
                <a:spcPts val="500"/>
              </a:spcBef>
              <a:buFont typeface="微软雅黑"/>
              <a:buChar char="•"/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8pPr>
            <a:lvl9pPr marL="3886200" lvl="8" indent="-228600" algn="l" defTabSz="914400">
              <a:lnSpc>
                <a:spcPct val="130000"/>
              </a:lnSpc>
              <a:spcBef>
                <a:spcPts val="500"/>
              </a:spcBef>
              <a:buFont typeface="微软雅黑"/>
              <a:buChar char="•"/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9pPr>
          </a:lstStyle>
          <a:p>
            <a:pPr/>
            <a:r>
              <a:rPr lang="zh-CN" sz="2800">
                <a:solidFill>
                  <a:srgbClr val="0000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Varying models.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sz="2400">
                <a:solidFill>
                  <a:srgbClr val="0000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    </a:t>
            </a:r>
            <a:r>
              <a:rPr lang="zh-CN" sz="2400">
                <a:solidFill>
                  <a:srgbClr val="0000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    </a:t>
            </a:r>
            <a:r>
              <a:rPr lang="zh-CN" sz="2400">
                <a:solidFill>
                  <a:srgbClr val="0000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Different network structures.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sz="2400">
                <a:solidFill>
                  <a:srgbClr val="0000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        </a:t>
            </a:r>
            <a:r>
              <a:rPr lang="zh-CN" sz="2400">
                <a:solidFill>
                  <a:srgbClr val="0000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Different random initializations.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sz="2400">
                <a:solidFill>
                  <a:srgbClr val="0000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        </a:t>
            </a:r>
            <a:r>
              <a:rPr lang="zh-CN" sz="2400">
                <a:solidFill>
                  <a:srgbClr val="0000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Different optimization algorithms.</a:t>
            </a:r>
          </a:p>
          <a:p>
            <a:pPr>
              <a:buFont typeface="微软雅黑"/>
              <a:buChar char="•"/>
            </a:pPr>
            <a:r>
              <a:rPr lang="zh-CN" sz="2800">
                <a:solidFill>
                  <a:srgbClr val="0000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Varying data.</a:t>
            </a:r>
          </a:p>
          <a:p>
            <a:pPr marL="0" indent="0">
              <a:buNone/>
            </a:pPr>
            <a:endParaRPr lang="zh-CN" sz="2800">
              <a:solidFill>
                <a:srgbClr val="000000"/>
              </a:solidFill>
              <a:highlight>
                <a:srgbClr val="FFFFFF"/>
              </a:highlight>
              <a:latin typeface="微软雅黑"/>
              <a:ea typeface="微软雅黑"/>
            </a:endParaRPr>
          </a:p>
        </p:txBody>
      </p:sp>
      <p:pic>
        <p:nvPicPr>
          <p:cNvPr id="4" name=""/>
          <p:cNvPicPr/>
          <p:nvPr/>
        </p:nvPicPr>
        <p:blipFill>
          <a:blip r:embed="rId2"/>
          <a:stretch/>
        </p:blipFill>
        <p:spPr>
          <a:xfrm rot="0" flipH="0" flipV="0">
            <a:off x="3347391" y="3751351"/>
            <a:ext cx="5073470" cy="2677490"/>
          </a:xfrm>
          <a:prstGeom prst="rect">
            <a:avLst/>
          </a:prstGeom>
        </p:spPr>
      </p:pic>
      <p:sp>
        <p:nvSpPr>
          <p:cNvPr id="5" name=""/>
          <p:cNvSpPr txBox="1"/>
          <p:nvPr/>
        </p:nvSpPr>
        <p:spPr>
          <a:xfrm rot="0" flipH="0" flipV="0">
            <a:off x="6989618" y="1325739"/>
            <a:ext cx="4364182" cy="1155672"/>
          </a:xfrm>
          <a:prstGeom prst="rect">
            <a:avLst/>
          </a:prstGeom>
          <a:ln w="12700">
            <a:solidFill>
              <a:srgbClr val="FF0000"/>
            </a:solidFill>
            <a:prstDash val="solid"/>
          </a:ln>
        </p:spPr>
        <p:txBody>
          <a:bodyPr/>
          <a:lstStyle>
            <a:lvl1pPr marL="0" lvl="0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1pPr>
            <a:lvl2pPr marL="457200" lvl="1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2pPr>
            <a:lvl3pPr marL="914400" lvl="2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3pPr>
            <a:lvl4pPr marL="1371600" lvl="3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4pPr>
            <a:lvl5pPr marL="1828800" lvl="4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5pPr>
            <a:lvl6pPr marL="2286000" lvl="5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6pPr>
            <a:lvl7pPr marL="2743200" lvl="6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7pPr>
            <a:lvl8pPr marL="3200400" lvl="7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8pPr>
            <a:lvl9pPr marL="3657600" lvl="8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9pPr>
          </a:lstStyle>
          <a:p>
            <a:pPr/>
            <a:r>
              <a:rPr lang="zh-CN" sz="28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</a:rPr>
              <a:t>Ensemble method reduces variance.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sp>
        <p:nvSpPr>
          <p:cNvPr id="2" name="标题 1"/>
          <p:cNvSpPr/>
          <p:nvPr>
            <p:ph type="title"/>
          </p:nvPr>
        </p:nvSpPr>
        <p:spPr>
          <a:xfrm rot="0">
            <a:off x="734739" y="424246"/>
            <a:ext cx="10515600" cy="1325563"/>
          </a:xfrm>
        </p:spPr>
        <p:txBody>
          <a:bodyPr anchor="ctr"/>
          <a:lstStyle/>
          <a:p>
            <a:pPr/>
            <a:r>
              <a:rPr lang="zh-CN"/>
              <a:t>Outline</a:t>
            </a:r>
          </a:p>
        </p:txBody>
      </p:sp>
      <p:sp>
        <p:nvSpPr>
          <p:cNvPr id="3" name="内容占位符 2"/>
          <p:cNvSpPr/>
          <p:nvPr>
            <p:ph idx="1"/>
          </p:nvPr>
        </p:nvSpPr>
        <p:spPr/>
        <p:txBody>
          <a:bodyPr/>
          <a:lstStyle/>
          <a:p>
            <a:pPr/>
            <a:r>
              <a:rPr lang="zh-CN" b="1">
                <a:solidFill>
                  <a:srgbClr val="403ED6"/>
                </a:solidFill>
              </a:rPr>
              <a:t>CNN and its tricks, </a:t>
            </a:r>
            <a:r>
              <a:rPr lang="zh-CN" sz="2800" b="1">
                <a:solidFill>
                  <a:srgbClr val="403ED6"/>
                </a:solidFill>
                <a:latin typeface="微软雅黑"/>
                <a:ea typeface="微软雅黑"/>
              </a:rPr>
              <a:t>papers</a:t>
            </a:r>
            <a:r>
              <a:rPr lang="zh-CN" b="1">
                <a:solidFill>
                  <a:srgbClr val="403ED6"/>
                </a:solidFill>
              </a:rPr>
              <a:t> (Chapter 9)</a:t>
            </a:r>
          </a:p>
          <a:p>
            <a:pPr>
              <a:buFont typeface="微软雅黑"/>
              <a:buChar char="•"/>
            </a:pPr>
            <a:r>
              <a:rPr lang="zh-CN" sz="2800">
                <a:solidFill>
                  <a:srgbClr val="000000"/>
                </a:solidFill>
                <a:latin typeface="微软雅黑"/>
                <a:ea typeface="微软雅黑"/>
              </a:rPr>
              <a:t>RNN and LSTM, attention mechanism (Chapter 10)</a:t>
            </a:r>
          </a:p>
          <a:p>
            <a:pPr>
              <a:buFont typeface="微软雅黑"/>
              <a:buChar char="•"/>
            </a:pPr>
            <a:r>
              <a:rPr lang="zh-CN" sz="2800">
                <a:solidFill>
                  <a:srgbClr val="000000"/>
                </a:solidFill>
                <a:latin typeface="微软雅黑"/>
                <a:ea typeface="微软雅黑"/>
              </a:rPr>
              <a:t>Neural Networks and ODE/PDE</a:t>
            </a:r>
            <a:r>
              <a:rPr lang="zh-CN" sz="2800">
                <a:solidFill>
                  <a:srgbClr val="000000"/>
                </a:solidFill>
                <a:latin typeface="微软雅黑"/>
                <a:ea typeface="微软雅黑"/>
              </a:rPr>
              <a:t>/SDE</a:t>
            </a:r>
          </a:p>
          <a:p>
            <a:pPr marL="0" indent="0">
              <a:buNone/>
            </a:pPr>
            <a:endParaRPr lang="zh-CN"/>
          </a:p>
          <a:p>
            <a:pPr marL="0" indent="0">
              <a:buNone/>
            </a:pPr>
            <a:endParaRPr lang="zh-CN"/>
          </a:p>
          <a:p>
            <a:pPr marL="0" indent="0">
              <a:buNone/>
            </a:pPr>
            <a:endParaRPr lang="zh-CN"/>
          </a:p>
          <a:p>
            <a:pPr/>
            <a:endParaRPr lang="zh-CN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sp>
        <p:nvSpPr>
          <p:cNvPr id="2" name="标题 1"/>
          <p:cNvSpPr/>
          <p:nvPr>
            <p:ph type="title"/>
          </p:nvPr>
        </p:nvSpPr>
        <p:spPr/>
        <p:txBody>
          <a:bodyPr anchor="ctr"/>
          <a:lstStyle/>
          <a:p>
            <a:pPr/>
            <a:r>
              <a:rPr lang="zh-CN"/>
              <a:t>Tricks summary</a:t>
            </a:r>
          </a:p>
        </p:txBody>
      </p:sp>
      <p:sp>
        <p:nvSpPr>
          <p:cNvPr id="3" name="内容占位符 2"/>
          <p:cNvSpPr/>
          <p:nvPr>
            <p:ph idx="1"/>
          </p:nvPr>
        </p:nvSpPr>
        <p:spPr>
          <a:xfrm rot="0">
            <a:off x="838264" y="1690688"/>
            <a:ext cx="10515600" cy="4351338"/>
          </a:xfrm>
        </p:spPr>
        <p:txBody>
          <a:bodyPr/>
          <a:lstStyle/>
          <a:p>
            <a:pPr/>
            <a:r>
              <a:rPr lang="zh-CN" sz="2400"/>
              <a:t>For better generalization  </a:t>
            </a:r>
          </a:p>
          <a:p>
            <a:pPr marL="0" indent="0">
              <a:buNone/>
            </a:pPr>
            <a:r>
              <a:rPr lang="zh-CN" sz="2400"/>
              <a:t>dropout, data augmentation, ensemble methods, pretrain, multi-task. </a:t>
            </a:r>
          </a:p>
          <a:p>
            <a:pPr/>
            <a:r>
              <a:rPr lang="zh-CN" sz="2400"/>
              <a:t>For better optimization </a:t>
            </a:r>
            <a:r>
              <a:rPr lang="zh-CN" sz="2400"/>
              <a:t> </a:t>
            </a:r>
          </a:p>
          <a:p>
            <a:pPr marL="0" indent="0">
              <a:buNone/>
            </a:pPr>
            <a:r>
              <a:rPr lang="zh-CN" sz="2400"/>
              <a:t>Batch normalization, </a:t>
            </a:r>
            <a:r>
              <a:rPr lang="zh-CN" sz="2400">
                <a:latin typeface="微软雅黑"/>
                <a:ea typeface="微软雅黑"/>
              </a:rPr>
              <a:t>Gradient injection</a:t>
            </a:r>
            <a:r>
              <a:rPr lang="zh-CN" sz="2400">
                <a:solidFill>
                  <a:srgbClr val="0000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(Google Inception Net)</a:t>
            </a:r>
            <a:r>
              <a:rPr lang="zh-CN" sz="2400">
                <a:latin typeface="微软雅黑"/>
                <a:ea typeface="微软雅黑"/>
              </a:rPr>
              <a:t>, </a:t>
            </a:r>
          </a:p>
          <a:p>
            <a:pPr marL="0" indent="0">
              <a:buNone/>
            </a:pPr>
            <a:r>
              <a:rPr lang="zh-CN" sz="2400">
                <a:latin typeface="微软雅黑"/>
                <a:ea typeface="微软雅黑"/>
              </a:rPr>
              <a:t>skip connection</a:t>
            </a:r>
            <a:r>
              <a:rPr lang="zh-CN" sz="2400">
                <a:solidFill>
                  <a:srgbClr val="000000"/>
                </a:solidFill>
                <a:highlight>
                  <a:srgbClr val="FFFFFF"/>
                </a:highlight>
                <a:latin typeface="微软雅黑"/>
                <a:ea typeface="微软雅黑"/>
              </a:rPr>
              <a:t>(ResNet)</a:t>
            </a:r>
          </a:p>
        </p:txBody>
      </p:sp>
      <p:pic>
        <p:nvPicPr>
          <p:cNvPr id="4" name=""/>
          <p:cNvPicPr/>
          <p:nvPr/>
        </p:nvPicPr>
        <p:blipFill>
          <a:blip r:embed="rId2"/>
          <a:stretch/>
        </p:blipFill>
        <p:spPr>
          <a:xfrm rot="0" flipH="0" flipV="0">
            <a:off x="4668682" y="4102660"/>
            <a:ext cx="2000738" cy="230258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sp>
        <p:nvSpPr>
          <p:cNvPr id="2" name="标题 1"/>
          <p:cNvSpPr/>
          <p:nvPr>
            <p:ph type="title"/>
          </p:nvPr>
        </p:nvSpPr>
        <p:spPr/>
        <p:txBody>
          <a:bodyPr anchor="ctr"/>
          <a:lstStyle/>
          <a:p>
            <a:pPr/>
            <a:r>
              <a:rPr lang="zh-CN"/>
              <a:t>Why Resnet works？(research papers)</a:t>
            </a:r>
          </a:p>
        </p:txBody>
      </p:sp>
      <p:sp>
        <p:nvSpPr>
          <p:cNvPr id="3" name="内容占位符 2"/>
          <p:cNvSpPr/>
          <p:nvPr>
            <p:ph idx="1"/>
          </p:nvPr>
        </p:nvSpPr>
        <p:spPr>
          <a:xfrm rot="0" flipH="0" flipV="0">
            <a:off x="838200" y="1825625"/>
            <a:ext cx="10766863" cy="4351338"/>
          </a:xfrm>
        </p:spPr>
        <p:txBody>
          <a:bodyPr/>
          <a:lstStyle/>
          <a:p>
            <a:pPr/>
            <a:r>
              <a:rPr lang="zh-CN"/>
              <a:t>Ensemble point of view</a:t>
            </a:r>
          </a:p>
          <a:p>
            <a:pPr marL="0" indent="0">
              <a:buNone/>
            </a:pPr>
            <a:r>
              <a:rPr lang="zh-CN"/>
              <a:t>FractalNet, resNetwithStochasticDepth, wideResNet, Pyramid ResNet,</a:t>
            </a:r>
            <a:r>
              <a:rPr lang="zh-CN"/>
              <a:t>multi-residual blocks...... </a:t>
            </a:r>
            <a:r>
              <a:rPr lang="zh-CN"/>
              <a:t> </a:t>
            </a:r>
          </a:p>
          <a:p>
            <a:pPr/>
            <a:r>
              <a:rPr lang="zh-CN"/>
              <a:t>numerical ODE/PDE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pic>
        <p:nvPicPr>
          <p:cNvPr id="3" name=""/>
          <p:cNvPicPr/>
          <p:nvPr/>
        </p:nvPicPr>
        <p:blipFill>
          <a:blip r:embed="rId2"/>
          <a:stretch/>
        </p:blipFill>
        <p:spPr>
          <a:xfrm rot="0" flipH="0" flipV="0">
            <a:off x="2337761" y="1159799"/>
            <a:ext cx="7237109" cy="3435702"/>
          </a:xfrm>
          <a:prstGeom prst="rect">
            <a:avLst/>
          </a:prstGeom>
        </p:spPr>
      </p:pic>
      <p:sp>
        <p:nvSpPr>
          <p:cNvPr id="4" name=""/>
          <p:cNvSpPr txBox="1"/>
          <p:nvPr/>
        </p:nvSpPr>
        <p:spPr>
          <a:xfrm rot="0" flipH="0" flipV="0">
            <a:off x="812910" y="739009"/>
            <a:ext cx="9769694" cy="620767"/>
          </a:xfrm>
          <a:prstGeom prst="rect">
            <a:avLst/>
          </a:prstGeom>
          <a:ln w="12700">
            <a:prstDash val="solid"/>
          </a:ln>
        </p:spPr>
        <p:txBody>
          <a:bodyPr/>
          <a:lstStyle/>
          <a:p>
            <a:pPr/>
            <a:r>
              <a:rPr lang="zh-CN" sz="2000" b="1">
                <a:solidFill>
                  <a:srgbClr val="403ed6"/>
                </a:solidFill>
              </a:rPr>
              <a:t>Fractal Net</a:t>
            </a:r>
            <a:r>
              <a:rPr lang="zh-CN" sz="2000"/>
              <a:t>: dropout path (force independence of shallow nets.)</a:t>
            </a:r>
          </a:p>
        </p:txBody>
      </p:sp>
      <p:sp>
        <p:nvSpPr>
          <p:cNvPr id="5" name=""/>
          <p:cNvSpPr txBox="1"/>
          <p:nvPr/>
        </p:nvSpPr>
        <p:spPr>
          <a:xfrm>
            <a:off x="1087694" y="4996016"/>
            <a:ext cx="5272548" cy="534629"/>
          </a:xfrm>
          <a:prstGeom prst="rect">
            <a:avLst/>
          </a:prstGeom>
          <a:ln w="12700">
            <a:prstDash val="solid"/>
          </a:ln>
        </p:spPr>
        <p:txBody>
          <a:bodyPr/>
          <a:lstStyle/>
          <a:p>
            <a:pPr/>
            <a:r>
              <a:rPr lang="zh-CN" sz="2400" i="0">
                <a:solidFill>
                  <a:srgbClr val="000000"/>
                </a:solidFill>
                <a:latin typeface="微软雅黑"/>
                <a:ea typeface="微软雅黑"/>
              </a:rPr>
              <a:t>Fractal Net can be written as</a:t>
            </a:r>
          </a:p>
        </p:txBody>
      </p:sp>
      <p:pic>
        <p:nvPicPr>
          <p:cNvPr id="6" name=""/>
          <p:cNvPicPr/>
          <p:nvPr/>
        </p:nvPicPr>
        <p:blipFill>
          <a:blip r:embed="rId3"/>
          <a:srcRect l="0" t="14113" r="0" b="8065"/>
          <a:stretch/>
        </p:blipFill>
        <p:spPr>
          <a:xfrm rot="0" flipH="0" flipV="0">
            <a:off x="3312667" y="5530645"/>
            <a:ext cx="5287297" cy="60958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pic>
        <p:nvPicPr>
          <p:cNvPr id="3" name=""/>
          <p:cNvPicPr/>
          <p:nvPr/>
        </p:nvPicPr>
        <p:blipFill>
          <a:blip r:embed="rId2"/>
          <a:stretch/>
        </p:blipFill>
        <p:spPr>
          <a:xfrm rot="0">
            <a:off x="64" y="64"/>
            <a:ext cx="12192000" cy="2356052"/>
          </a:xfrm>
          <a:prstGeom prst="rect">
            <a:avLst/>
          </a:prstGeom>
        </p:spPr>
      </p:pic>
      <p:sp>
        <p:nvSpPr>
          <p:cNvPr id="4" name=""/>
          <p:cNvSpPr txBox="1"/>
          <p:nvPr/>
        </p:nvSpPr>
        <p:spPr>
          <a:xfrm rot="0" flipH="0" flipV="0">
            <a:off x="319612" y="5969473"/>
            <a:ext cx="11872452" cy="759478"/>
          </a:xfrm>
          <a:prstGeom prst="rect">
            <a:avLst/>
          </a:prstGeom>
          <a:ln w="12700">
            <a:prstDash val="solid"/>
          </a:ln>
        </p:spPr>
        <p:txBody>
          <a:bodyPr/>
          <a:lstStyle/>
          <a:p>
            <a:pPr/>
            <a:r>
              <a:rPr lang="zh-CN" sz="1600" i="1">
                <a:hlinkClick r:id="rId4"/>
              </a:rPr>
              <a:t>BEYOND FINITE LAYER NEURAL NETWORKS: BRIDGING DEEP ARCHITECTURES AND NUMERICAL DIFFERENTIAL EQUATIONS</a:t>
            </a:r>
            <a:r>
              <a:rPr lang="zh-CN" sz="1600" i="1"/>
              <a:t> </a:t>
            </a:r>
          </a:p>
        </p:txBody>
      </p:sp>
      <p:pic>
        <p:nvPicPr>
          <p:cNvPr id="5" name=""/>
          <p:cNvPicPr/>
          <p:nvPr/>
        </p:nvPicPr>
        <p:blipFill>
          <a:blip r:embed="rId3"/>
          <a:stretch/>
        </p:blipFill>
        <p:spPr>
          <a:xfrm rot="0" flipH="0" flipV="0">
            <a:off x="2667752" y="2245506"/>
            <a:ext cx="6507444" cy="372396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sp>
        <p:nvSpPr>
          <p:cNvPr id="2" name=""/>
          <p:cNvSpPr/>
          <p:nvPr>
            <p:ph type="title"/>
          </p:nvPr>
        </p:nvSpPr>
        <p:spPr>
          <a:xfrm rot="0">
            <a:off x="734739" y="424246"/>
            <a:ext cx="10515600" cy="1325563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lvl="0" algn="l" defTabSz="914400">
              <a:lnSpc>
                <a:spcPct val="13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微软雅黑"/>
                <a:ea typeface="微软雅黑"/>
              </a:defRPr>
            </a:lvl1pPr>
          </a:lstStyle>
          <a:p>
            <a:pPr/>
            <a:r>
              <a:rPr lang="zh-CN"/>
              <a:t>Outline</a:t>
            </a:r>
          </a:p>
        </p:txBody>
      </p:sp>
      <p:sp>
        <p:nvSpPr>
          <p:cNvPr id="3" name=""/>
          <p:cNvSpPr/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/>
          <a:lstStyle>
            <a:lvl1pPr marL="228600" lvl="0" indent="-228600" algn="l" defTabSz="914400">
              <a:lnSpc>
                <a:spcPct val="130000"/>
              </a:lnSpc>
              <a:spcBef>
                <a:spcPts val="1000"/>
              </a:spcBef>
              <a:buFont typeface="微软雅黑"/>
              <a:buChar char="•"/>
              <a:defRPr sz="2800" kern="1200">
                <a:solidFill>
                  <a:schemeClr val="tx1"/>
                </a:solidFill>
                <a:latin typeface="微软雅黑"/>
                <a:ea typeface="微软雅黑"/>
              </a:defRPr>
            </a:lvl1pPr>
            <a:lvl2pPr marL="685800" lvl="1" indent="-228600" algn="l" defTabSz="914400">
              <a:lnSpc>
                <a:spcPct val="130000"/>
              </a:lnSpc>
              <a:spcBef>
                <a:spcPts val="500"/>
              </a:spcBef>
              <a:buFont typeface="微软雅黑"/>
              <a:buChar char="•"/>
              <a:defRPr sz="2400" kern="1200">
                <a:solidFill>
                  <a:schemeClr val="tx1"/>
                </a:solidFill>
                <a:latin typeface="微软雅黑"/>
                <a:ea typeface="微软雅黑"/>
              </a:defRPr>
            </a:lvl2pPr>
            <a:lvl3pPr marL="1143000" lvl="2" indent="-228600" algn="l" defTabSz="914400">
              <a:lnSpc>
                <a:spcPct val="130000"/>
              </a:lnSpc>
              <a:spcBef>
                <a:spcPts val="500"/>
              </a:spcBef>
              <a:buFont typeface="微软雅黑"/>
              <a:buChar char="•"/>
              <a:defRPr sz="2000" kern="1200">
                <a:solidFill>
                  <a:schemeClr val="tx1"/>
                </a:solidFill>
                <a:latin typeface="微软雅黑"/>
                <a:ea typeface="微软雅黑"/>
              </a:defRPr>
            </a:lvl3pPr>
            <a:lvl4pPr marL="1600200" lvl="3" indent="-228600" algn="l" defTabSz="914400">
              <a:lnSpc>
                <a:spcPct val="130000"/>
              </a:lnSpc>
              <a:spcBef>
                <a:spcPts val="500"/>
              </a:spcBef>
              <a:buFont typeface="微软雅黑"/>
              <a:buChar char="•"/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4pPr>
            <a:lvl5pPr marL="2057400" lvl="4" indent="-228600" algn="l" defTabSz="914400">
              <a:lnSpc>
                <a:spcPct val="130000"/>
              </a:lnSpc>
              <a:spcBef>
                <a:spcPts val="500"/>
              </a:spcBef>
              <a:buFont typeface="微软雅黑"/>
              <a:buChar char="•"/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5pPr>
            <a:lvl6pPr marL="2514600" lvl="5" indent="-228600" algn="l" defTabSz="914400">
              <a:lnSpc>
                <a:spcPct val="130000"/>
              </a:lnSpc>
              <a:spcBef>
                <a:spcPts val="500"/>
              </a:spcBef>
              <a:buFont typeface="微软雅黑"/>
              <a:buChar char="•"/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6pPr>
            <a:lvl7pPr marL="2971800" lvl="6" indent="-228600" algn="l" defTabSz="914400">
              <a:lnSpc>
                <a:spcPct val="130000"/>
              </a:lnSpc>
              <a:spcBef>
                <a:spcPts val="500"/>
              </a:spcBef>
              <a:buFont typeface="微软雅黑"/>
              <a:buChar char="•"/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7pPr>
            <a:lvl8pPr marL="3429000" lvl="7" indent="-228600" algn="l" defTabSz="914400">
              <a:lnSpc>
                <a:spcPct val="130000"/>
              </a:lnSpc>
              <a:spcBef>
                <a:spcPts val="500"/>
              </a:spcBef>
              <a:buFont typeface="微软雅黑"/>
              <a:buChar char="•"/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8pPr>
            <a:lvl9pPr marL="3886200" lvl="8" indent="-228600" algn="l" defTabSz="914400">
              <a:lnSpc>
                <a:spcPct val="130000"/>
              </a:lnSpc>
              <a:spcBef>
                <a:spcPts val="500"/>
              </a:spcBef>
              <a:buFont typeface="微软雅黑"/>
              <a:buChar char="•"/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9pPr>
          </a:lstStyle>
          <a:p>
            <a:pPr/>
            <a:r>
              <a:rPr lang="zh-CN"/>
              <a:t>CNN and its tricks, papers (Chapter 9)</a:t>
            </a:r>
          </a:p>
          <a:p>
            <a:pPr/>
            <a:r>
              <a:rPr lang="zh-CN" b="1">
                <a:solidFill>
                  <a:srgbClr val="403ED6"/>
                </a:solidFill>
              </a:rPr>
              <a:t>RNN and LSTM, attention mechanism (Chapter 10)</a:t>
            </a:r>
          </a:p>
          <a:p>
            <a:pPr>
              <a:buFont typeface="微软雅黑"/>
              <a:buChar char="•"/>
            </a:pPr>
            <a:r>
              <a:rPr lang="zh-CN" sz="2800">
                <a:solidFill>
                  <a:srgbClr val="000000"/>
                </a:solidFill>
                <a:latin typeface="微软雅黑"/>
                <a:ea typeface="微软雅黑"/>
              </a:rPr>
              <a:t>Neural Networks and ODE/PDE/SDE</a:t>
            </a:r>
          </a:p>
          <a:p>
            <a:pPr marL="0" indent="0">
              <a:buNone/>
            </a:pPr>
            <a:endParaRPr lang="zh-CN"/>
          </a:p>
          <a:p>
            <a:pPr marL="0" indent="0">
              <a:buNone/>
            </a:pPr>
            <a:endParaRPr lang="zh-CN"/>
          </a:p>
          <a:p>
            <a:pPr/>
            <a:endParaRPr lang="zh-CN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sp>
        <p:nvSpPr>
          <p:cNvPr id="2" name="标题 1"/>
          <p:cNvSpPr/>
          <p:nvPr>
            <p:ph type="title"/>
          </p:nvPr>
        </p:nvSpPr>
        <p:spPr/>
        <p:txBody>
          <a:bodyPr anchor="ctr"/>
          <a:lstStyle/>
          <a:p>
            <a:pPr/>
            <a:r>
              <a:rPr lang="zh-CN"/>
              <a:t>RNN: sequential data modeling </a:t>
            </a:r>
          </a:p>
        </p:txBody>
      </p:sp>
      <p:sp>
        <p:nvSpPr>
          <p:cNvPr id="3" name="内容占位符 2"/>
          <p:cNvSpPr/>
          <p:nvPr>
            <p:ph idx="1"/>
          </p:nvPr>
        </p:nvSpPr>
        <p:spPr>
          <a:xfrm rot="0">
            <a:off x="838264" y="1367440"/>
            <a:ext cx="10515600" cy="4351338"/>
          </a:xfrm>
        </p:spPr>
        <p:txBody>
          <a:bodyPr/>
          <a:lstStyle/>
          <a:p>
            <a:pPr/>
            <a:r>
              <a:rPr lang="zh-CN"/>
              <a:t>NLP: sentiment analysis, abstract generation....</a:t>
            </a:r>
          </a:p>
          <a:p>
            <a:pPr/>
            <a:r>
              <a:rPr lang="zh-CN"/>
              <a:t>Language</a:t>
            </a:r>
            <a:r>
              <a:rPr lang="zh-CN"/>
              <a:t> Translation</a:t>
            </a:r>
          </a:p>
          <a:p>
            <a:pPr/>
            <a:r>
              <a:rPr lang="zh-CN"/>
              <a:t>Stock/portforlio prediction </a:t>
            </a:r>
          </a:p>
          <a:p>
            <a:pPr/>
            <a:r>
              <a:rPr lang="zh-CN"/>
              <a:t>Weather fore</a:t>
            </a:r>
            <a:r>
              <a:rPr lang="zh-CN"/>
              <a:t>casting</a:t>
            </a:r>
          </a:p>
          <a:p>
            <a:pPr marL="0" indent="0">
              <a:buNone/>
            </a:pPr>
            <a:r>
              <a:rPr lang="zh-CN"/>
              <a:t>........</a:t>
            </a:r>
          </a:p>
          <a:p>
            <a:pPr marL="0" indent="0">
              <a:buNone/>
            </a:pPr>
            <a:r>
              <a:rPr lang="zh-CN"/>
              <a:t>many to one or </a:t>
            </a:r>
            <a:r>
              <a:rPr lang="zh-CN"/>
              <a:t>Many to many problem: no need to fix length of input or output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sp>
        <p:nvSpPr>
          <p:cNvPr id="2" name="标题 1"/>
          <p:cNvSpPr/>
          <p:nvPr>
            <p:ph type="title"/>
          </p:nvPr>
        </p:nvSpPr>
        <p:spPr/>
        <p:txBody>
          <a:bodyPr anchor="ctr"/>
          <a:lstStyle/>
          <a:p>
            <a:pPr/>
            <a:r>
              <a:rPr lang="zh-CN"/>
              <a:t>RNN</a:t>
            </a:r>
          </a:p>
        </p:txBody>
      </p:sp>
      <p:pic>
        <p:nvPicPr>
          <p:cNvPr id="3" name=""/>
          <p:cNvPicPr/>
          <p:nvPr>
            <p:ph idx="1"/>
          </p:nvPr>
        </p:nvPicPr>
        <p:blipFill>
          <a:blip r:embed="rId2"/>
          <a:stretch/>
        </p:blipFill>
        <p:spPr>
          <a:xfrm rot="0">
            <a:off x="966027" y="1426560"/>
            <a:ext cx="6387541" cy="4351338"/>
          </a:xfrm>
          <a:prstGeom prst="rect">
            <a:avLst/>
          </a:prstGeom>
        </p:spPr>
      </p:pic>
      <p:pic>
        <p:nvPicPr>
          <p:cNvPr id="4" name=""/>
          <p:cNvPicPr/>
          <p:nvPr/>
        </p:nvPicPr>
        <p:blipFill>
          <a:blip r:embed="rId3"/>
          <a:stretch/>
        </p:blipFill>
        <p:spPr>
          <a:xfrm rot="0" flipH="0" flipV="0">
            <a:off x="7353568" y="2652986"/>
            <a:ext cx="4376601" cy="2039773"/>
          </a:xfrm>
          <a:prstGeom prst="rect">
            <a:avLst/>
          </a:prstGeom>
          <a:ln w="12700">
            <a:solidFill>
              <a:srgbClr val="FF0000"/>
            </a:solidFill>
            <a:prstDash val="solid"/>
          </a:ln>
        </p:spPr>
      </p:pic>
      <p:sp>
        <p:nvSpPr>
          <p:cNvPr id="5" name=""/>
          <p:cNvSpPr txBox="1"/>
          <p:nvPr/>
        </p:nvSpPr>
        <p:spPr>
          <a:xfrm rot="0" flipH="0" flipV="0">
            <a:off x="7353568" y="5128720"/>
            <a:ext cx="4455790" cy="872030"/>
          </a:xfrm>
          <a:prstGeom prst="rect">
            <a:avLst/>
          </a:prstGeom>
          <a:ln w="12700">
            <a:prstDash val="solid"/>
          </a:ln>
        </p:spPr>
        <p:txBody>
          <a:bodyPr/>
          <a:lstStyle/>
          <a:p>
            <a:pPr/>
            <a:r>
              <a:rPr lang="zh-CN" i="1">
                <a:solidFill>
                  <a:srgbClr val="FF0000"/>
                </a:solidFill>
              </a:rPr>
              <a:t>BPTT: back propagation through time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sp>
        <p:nvSpPr>
          <p:cNvPr id="2" name="标题 1"/>
          <p:cNvSpPr/>
          <p:nvPr>
            <p:ph type="title"/>
          </p:nvPr>
        </p:nvSpPr>
        <p:spPr/>
        <p:txBody>
          <a:bodyPr anchor="ctr"/>
          <a:lstStyle/>
          <a:p>
            <a:pPr/>
            <a:r>
              <a:rPr lang="zh-CN"/>
              <a:t>LSTM</a:t>
            </a:r>
          </a:p>
        </p:txBody>
      </p:sp>
      <p:pic>
        <p:nvPicPr>
          <p:cNvPr id="3" name=""/>
          <p:cNvPicPr/>
          <p:nvPr>
            <p:ph idx="1"/>
          </p:nvPr>
        </p:nvPicPr>
        <p:blipFill>
          <a:blip r:embed="rId2"/>
          <a:stretch/>
        </p:blipFill>
        <p:spPr>
          <a:xfrm rot="0" flipH="0" flipV="0">
            <a:off x="2866308" y="1086616"/>
            <a:ext cx="6459384" cy="513921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sp>
        <p:nvSpPr>
          <p:cNvPr id="3" name=""/>
          <p:cNvSpPr txBox="1"/>
          <p:nvPr/>
        </p:nvSpPr>
        <p:spPr>
          <a:xfrm>
            <a:off x="325164" y="369504"/>
            <a:ext cx="5749487" cy="827690"/>
          </a:xfrm>
          <a:prstGeom prst="rect">
            <a:avLst/>
          </a:prstGeom>
          <a:ln w="12700">
            <a:prstDash val="solid"/>
          </a:ln>
        </p:spPr>
        <p:txBody>
          <a:bodyPr/>
          <a:lstStyle/>
          <a:p>
            <a:pPr/>
            <a:r>
              <a:rPr lang="zh-CN" sz="3200"/>
              <a:t>Forget Gate</a:t>
            </a:r>
          </a:p>
        </p:txBody>
      </p:sp>
      <p:pic>
        <p:nvPicPr>
          <p:cNvPr id="4" name=""/>
          <p:cNvPicPr/>
          <p:nvPr/>
        </p:nvPicPr>
        <p:blipFill>
          <a:blip r:embed="rId2"/>
          <a:stretch/>
        </p:blipFill>
        <p:spPr>
          <a:xfrm rot="0">
            <a:off x="0" y="1539768"/>
            <a:ext cx="12192000" cy="3778464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sp>
        <p:nvSpPr>
          <p:cNvPr id="2" name="标题 1"/>
          <p:cNvSpPr/>
          <p:nvPr>
            <p:ph type="title"/>
          </p:nvPr>
        </p:nvSpPr>
        <p:spPr/>
        <p:txBody>
          <a:bodyPr anchor="ctr"/>
          <a:lstStyle/>
          <a:p>
            <a:pPr/>
            <a:r>
              <a:rPr lang="zh-CN" sz="3200"/>
              <a:t>Input Gate and New Value</a:t>
            </a:r>
          </a:p>
        </p:txBody>
      </p:sp>
      <p:pic>
        <p:nvPicPr>
          <p:cNvPr id="3" name=""/>
          <p:cNvPicPr/>
          <p:nvPr>
            <p:ph idx="1"/>
          </p:nvPr>
        </p:nvPicPr>
        <p:blipFill>
          <a:blip r:embed="rId2"/>
          <a:stretch/>
        </p:blipFill>
        <p:spPr>
          <a:xfrm rot="0" flipH="0" flipV="0">
            <a:off x="2508360" y="1434649"/>
            <a:ext cx="6495393" cy="2239571"/>
          </a:xfrm>
          <a:prstGeom prst="rect">
            <a:avLst/>
          </a:prstGeom>
        </p:spPr>
      </p:pic>
      <p:pic>
        <p:nvPicPr>
          <p:cNvPr id="4" name=""/>
          <p:cNvPicPr/>
          <p:nvPr/>
        </p:nvPicPr>
        <p:blipFill>
          <a:blip r:embed="rId3"/>
          <a:stretch/>
        </p:blipFill>
        <p:spPr>
          <a:xfrm rot="0" flipH="0" flipV="0">
            <a:off x="2364828" y="3894524"/>
            <a:ext cx="6782457" cy="22299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sp>
        <p:nvSpPr>
          <p:cNvPr id="2" name="标题 1"/>
          <p:cNvSpPr/>
          <p:nvPr>
            <p:ph type="title"/>
          </p:nvPr>
        </p:nvSpPr>
        <p:spPr>
          <a:xfrm rot="0" flipH="0" flipV="0">
            <a:off x="838200" y="71939"/>
            <a:ext cx="10515600" cy="1618749"/>
          </a:xfrm>
        </p:spPr>
        <p:txBody>
          <a:bodyPr anchor="ctr"/>
          <a:lstStyle/>
          <a:p>
            <a:pPr/>
            <a:r>
              <a:rPr lang="zh-CN"/>
              <a:t>Convolution NN</a:t>
            </a:r>
          </a:p>
        </p:txBody>
      </p:sp>
      <p:pic>
        <p:nvPicPr>
          <p:cNvPr id="3" name=""/>
          <p:cNvPicPr/>
          <p:nvPr>
            <p:ph idx="1"/>
          </p:nvPr>
        </p:nvPicPr>
        <p:blipFill>
          <a:blip r:embed="rId2"/>
          <a:stretch/>
        </p:blipFill>
        <p:spPr>
          <a:xfrm rot="0" flipH="0" flipV="0">
            <a:off x="3256500" y="2826544"/>
            <a:ext cx="7137554" cy="2613709"/>
          </a:xfrm>
          <a:prstGeom prst="rect">
            <a:avLst/>
          </a:prstGeom>
        </p:spPr>
      </p:pic>
      <p:pic>
        <p:nvPicPr>
          <p:cNvPr id="4" name=""/>
          <p:cNvPicPr/>
          <p:nvPr/>
        </p:nvPicPr>
        <p:blipFill>
          <a:blip r:embed="rId3"/>
          <a:stretch/>
        </p:blipFill>
        <p:spPr>
          <a:xfrm rot="0" flipH="0" flipV="0">
            <a:off x="1325472" y="1833601"/>
            <a:ext cx="1931028" cy="1985886"/>
          </a:xfrm>
          <a:prstGeom prst="rect">
            <a:avLst/>
          </a:prstGeom>
        </p:spPr>
      </p:pic>
      <p:sp>
        <p:nvSpPr>
          <p:cNvPr id="5" name=""/>
          <p:cNvSpPr txBox="1"/>
          <p:nvPr/>
        </p:nvSpPr>
        <p:spPr>
          <a:xfrm rot="0" flipH="0" flipV="0">
            <a:off x="1325472" y="1357673"/>
            <a:ext cx="8487978" cy="475928"/>
          </a:xfrm>
          <a:prstGeom prst="rect">
            <a:avLst/>
          </a:prstGeom>
          <a:ln w="12700">
            <a:prstDash val="solid"/>
          </a:ln>
        </p:spPr>
        <p:txBody>
          <a:bodyPr/>
          <a:lstStyle/>
          <a:p>
            <a:pPr/>
            <a:r>
              <a:rPr lang="zh-CN"/>
              <a:t>MNIST dataset: each grayscale image is a 28 * 28 matrix. </a:t>
            </a:r>
          </a:p>
          <a:p>
            <a:pPr/>
            <a:endParaRPr lang="zh-CN"/>
          </a:p>
        </p:txBody>
      </p:sp>
      <p:sp>
        <p:nvSpPr>
          <p:cNvPr id="6" name=""/>
          <p:cNvSpPr txBox="1"/>
          <p:nvPr/>
        </p:nvSpPr>
        <p:spPr>
          <a:xfrm>
            <a:off x="1389446" y="5863718"/>
            <a:ext cx="7546350" cy="535383"/>
          </a:xfrm>
          <a:prstGeom prst="rect">
            <a:avLst/>
          </a:prstGeom>
          <a:ln w="12700">
            <a:prstDash val="solid"/>
          </a:ln>
        </p:spPr>
        <p:txBody>
          <a:bodyPr/>
          <a:lstStyle/>
          <a:p>
            <a:pPr/>
            <a:r>
              <a:rPr lang="zh-CN"/>
              <a:t>Features automatically learned by NN: Filtering, Padding, Pooling.</a:t>
            </a:r>
          </a:p>
          <a:p>
            <a:pPr/>
            <a:endParaRPr lang="zh-CN"/>
          </a:p>
          <a:p>
            <a:pPr/>
            <a:endParaRPr lang="zh-CN"/>
          </a:p>
          <a:p>
            <a:pPr/>
            <a:endParaRPr lang="zh-CN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sp>
        <p:nvSpPr>
          <p:cNvPr id="2" name="标题 1"/>
          <p:cNvSpPr/>
          <p:nvPr>
            <p:ph type="title"/>
          </p:nvPr>
        </p:nvSpPr>
        <p:spPr>
          <a:xfrm rot="0" flipH="0" flipV="0">
            <a:off x="882540" y="69522"/>
            <a:ext cx="10515600" cy="1015179"/>
          </a:xfrm>
        </p:spPr>
        <p:txBody>
          <a:bodyPr anchor="ctr"/>
          <a:lstStyle/>
          <a:p>
            <a:pPr/>
            <a:r>
              <a:rPr lang="zh-CN" sz="3200"/>
              <a:t>optional let info through and update conveyor belt</a:t>
            </a:r>
          </a:p>
        </p:txBody>
      </p:sp>
      <p:pic>
        <p:nvPicPr>
          <p:cNvPr id="3" name=""/>
          <p:cNvPicPr/>
          <p:nvPr>
            <p:ph idx="1"/>
          </p:nvPr>
        </p:nvPicPr>
        <p:blipFill>
          <a:blip r:embed="rId2"/>
          <a:stretch/>
        </p:blipFill>
        <p:spPr>
          <a:xfrm rot="0" flipH="0" flipV="0">
            <a:off x="2375402" y="4132360"/>
            <a:ext cx="6997919" cy="2325975"/>
          </a:xfrm>
          <a:prstGeom prst="rect">
            <a:avLst/>
          </a:prstGeom>
        </p:spPr>
      </p:pic>
      <p:pic>
        <p:nvPicPr>
          <p:cNvPr id="4" name=""/>
          <p:cNvPicPr/>
          <p:nvPr/>
        </p:nvPicPr>
        <p:blipFill>
          <a:blip r:embed="rId3"/>
          <a:srcRect l="0" t="0" r="0" b="0"/>
          <a:stretch/>
        </p:blipFill>
        <p:spPr>
          <a:xfrm rot="0" flipH="0" flipV="0">
            <a:off x="2423948" y="861110"/>
            <a:ext cx="6605095" cy="2875384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sp>
        <p:nvSpPr>
          <p:cNvPr id="3" name=""/>
          <p:cNvSpPr txBox="1"/>
          <p:nvPr/>
        </p:nvSpPr>
        <p:spPr>
          <a:xfrm rot="0" flipH="0" flipV="0">
            <a:off x="192142" y="280823"/>
            <a:ext cx="6991022" cy="1123293"/>
          </a:xfrm>
          <a:prstGeom prst="rect">
            <a:avLst/>
          </a:prstGeom>
          <a:ln w="12700">
            <a:prstDash val="solid"/>
          </a:ln>
        </p:spPr>
        <p:txBody>
          <a:bodyPr/>
          <a:lstStyle/>
          <a:p>
            <a:pPr/>
            <a:r>
              <a:rPr lang="zh-CN" sz="3200"/>
              <a:t>Output Gate</a:t>
            </a:r>
          </a:p>
        </p:txBody>
      </p:sp>
      <p:pic>
        <p:nvPicPr>
          <p:cNvPr id="4" name=""/>
          <p:cNvPicPr/>
          <p:nvPr/>
        </p:nvPicPr>
        <p:blipFill>
          <a:blip r:embed="rId2"/>
          <a:stretch/>
        </p:blipFill>
        <p:spPr>
          <a:xfrm rot="0">
            <a:off x="64" y="1047518"/>
            <a:ext cx="12192000" cy="5501972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sp>
        <p:nvSpPr>
          <p:cNvPr id="3" name=""/>
          <p:cNvSpPr txBox="1"/>
          <p:nvPr/>
        </p:nvSpPr>
        <p:spPr>
          <a:xfrm rot="0" flipH="0" flipV="0">
            <a:off x="2468289" y="768569"/>
            <a:ext cx="7035362" cy="665108"/>
          </a:xfrm>
          <a:prstGeom prst="rect">
            <a:avLst/>
          </a:prstGeom>
          <a:ln w="12700">
            <a:prstDash val="solid"/>
          </a:ln>
        </p:spPr>
        <p:txBody>
          <a:bodyPr/>
          <a:lstStyle/>
          <a:p>
            <a:pPr algn="ctr"/>
            <a:r>
              <a:rPr lang="zh-CN" sz="2800"/>
              <a:t>Multimodal Learning</a:t>
            </a:r>
          </a:p>
        </p:txBody>
      </p:sp>
      <p:sp>
        <p:nvSpPr>
          <p:cNvPr id="4" name=""/>
          <p:cNvSpPr txBox="1"/>
          <p:nvPr/>
        </p:nvSpPr>
        <p:spPr>
          <a:xfrm rot="0" flipH="0" flipV="0">
            <a:off x="2379608" y="1832741"/>
            <a:ext cx="8498599" cy="1049392"/>
          </a:xfrm>
          <a:prstGeom prst="rect">
            <a:avLst/>
          </a:prstGeom>
          <a:ln w="12700">
            <a:prstDash val="solid"/>
          </a:ln>
        </p:spPr>
        <p:txBody>
          <a:bodyPr/>
          <a:lstStyle/>
          <a:p>
            <a:pPr/>
            <a:r>
              <a:rPr lang="zh-CN" sz="2400"/>
              <a:t>  </a:t>
            </a:r>
            <a:r>
              <a:rPr lang="zh-CN" sz="2400"/>
              <a:t>CNN                                                         </a:t>
            </a:r>
            <a:r>
              <a:rPr lang="zh-CN" sz="2400">
                <a:solidFill>
                  <a:srgbClr val="000000"/>
                </a:solidFill>
                <a:latin typeface="微软雅黑"/>
                <a:ea typeface="微软雅黑"/>
              </a:rPr>
              <a:t>LSTM </a:t>
            </a:r>
            <a:r>
              <a:rPr lang="zh-CN" sz="2400"/>
              <a:t>            </a:t>
            </a:r>
            <a:r>
              <a:rPr lang="zh-CN" sz="2400"/>
              <a:t>         </a:t>
            </a:r>
            <a:r>
              <a:rPr lang="zh-CN" sz="2400"/>
              <a:t>(image caption )</a:t>
            </a:r>
          </a:p>
        </p:txBody>
      </p:sp>
      <p:cxnSp>
        <p:nvCxnSpPr>
          <p:cNvPr id="5" name=""/>
          <p:cNvCxnSpPr/>
          <p:nvPr/>
        </p:nvCxnSpPr>
        <p:spPr>
          <a:xfrm rot="0" flipH="0" flipV="0">
            <a:off x="4020207" y="2113565"/>
            <a:ext cx="3665483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prstDash val="solid"/>
            <a:headEnd/>
            <a:tailEnd/>
          </a:ln>
        </p:spPr>
      </p:cxnSp>
      <p:sp>
        <p:nvSpPr>
          <p:cNvPr id="6" name=""/>
          <p:cNvSpPr txBox="1"/>
          <p:nvPr/>
        </p:nvSpPr>
        <p:spPr>
          <a:xfrm rot="0" flipH="0" flipV="0">
            <a:off x="2379608" y="3429064"/>
            <a:ext cx="8498599" cy="1252790"/>
          </a:xfrm>
          <a:prstGeom prst="rect">
            <a:avLst/>
          </a:prstGeom>
          <a:ln w="12700">
            <a:prstDash val="solid"/>
          </a:ln>
        </p:spPr>
        <p:txBody>
          <a:bodyPr/>
          <a:lstStyle/>
          <a:p>
            <a:pPr/>
            <a:r>
              <a:rPr lang="zh-CN" sz="2400"/>
              <a:t>  LSTM</a:t>
            </a:r>
            <a:r>
              <a:rPr lang="zh-CN" sz="2400"/>
              <a:t>                                                        LSTM</a:t>
            </a:r>
          </a:p>
          <a:p>
            <a:pPr/>
            <a:r>
              <a:rPr lang="zh-CN" sz="2400"/>
              <a:t>( </a:t>
            </a:r>
            <a:r>
              <a:rPr lang="zh-CN" sz="2400"/>
              <a:t>translater, abstract generation, chatbot)</a:t>
            </a:r>
          </a:p>
        </p:txBody>
      </p:sp>
      <p:cxnSp>
        <p:nvCxnSpPr>
          <p:cNvPr id="7" name=""/>
          <p:cNvCxnSpPr/>
          <p:nvPr/>
        </p:nvCxnSpPr>
        <p:spPr>
          <a:xfrm rot="0" flipH="0" flipV="1">
            <a:off x="4005427" y="3783724"/>
            <a:ext cx="3739384" cy="29560"/>
          </a:xfrm>
          <a:prstGeom prst="straightConnector1">
            <a:avLst/>
          </a:prstGeom>
          <a:noFill/>
          <a:ln w="25400">
            <a:solidFill>
              <a:srgbClr val="000000"/>
            </a:solidFill>
            <a:prstDash val="solid"/>
            <a:headEnd/>
            <a:tailEnd/>
          </a:ln>
        </p:spPr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pic>
        <p:nvPicPr>
          <p:cNvPr id="3" name=""/>
          <p:cNvPicPr/>
          <p:nvPr/>
        </p:nvPicPr>
        <p:blipFill>
          <a:blip r:embed="rId2"/>
          <a:stretch/>
        </p:blipFill>
        <p:spPr>
          <a:xfrm rot="0">
            <a:off x="64" y="-91322"/>
            <a:ext cx="12192000" cy="67746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sp>
        <p:nvSpPr>
          <p:cNvPr id="3" name=""/>
          <p:cNvSpPr txBox="1"/>
          <p:nvPr/>
        </p:nvSpPr>
        <p:spPr>
          <a:xfrm>
            <a:off x="133022" y="192142"/>
            <a:ext cx="6118992" cy="1152854"/>
          </a:xfrm>
          <a:prstGeom prst="rect">
            <a:avLst/>
          </a:prstGeom>
          <a:ln w="12700">
            <a:prstDash val="solid"/>
          </a:ln>
        </p:spPr>
        <p:txBody>
          <a:bodyPr/>
          <a:lstStyle/>
          <a:p>
            <a:pPr/>
            <a:r>
              <a:rPr lang="zh-CN" sz="3200" b="1"/>
              <a:t>Simple RNN + attention </a:t>
            </a:r>
          </a:p>
        </p:txBody>
      </p:sp>
      <p:pic>
        <p:nvPicPr>
          <p:cNvPr id="4" name=""/>
          <p:cNvPicPr/>
          <p:nvPr/>
        </p:nvPicPr>
        <p:blipFill>
          <a:blip r:embed="rId2"/>
          <a:stretch/>
        </p:blipFill>
        <p:spPr>
          <a:xfrm rot="0" flipH="0" flipV="0">
            <a:off x="64" y="898991"/>
            <a:ext cx="11852056" cy="5959073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pic>
        <p:nvPicPr>
          <p:cNvPr id="3" name=""/>
          <p:cNvPicPr/>
          <p:nvPr/>
        </p:nvPicPr>
        <p:blipFill>
          <a:blip r:embed="rId2"/>
          <a:stretch/>
        </p:blipFill>
        <p:spPr>
          <a:xfrm rot="0">
            <a:off x="0" y="303289"/>
            <a:ext cx="12192000" cy="6251422"/>
          </a:xfrm>
          <a:prstGeom prst="rect">
            <a:avLst/>
          </a:prstGeom>
        </p:spPr>
      </p:pic>
      <p:sp>
        <p:nvSpPr>
          <p:cNvPr id="4" name=""/>
          <p:cNvSpPr txBox="1"/>
          <p:nvPr/>
        </p:nvSpPr>
        <p:spPr>
          <a:xfrm rot="0" flipH="0" flipV="0">
            <a:off x="133022" y="64"/>
            <a:ext cx="6118992" cy="1041707"/>
          </a:xfrm>
          <a:prstGeom prst="rect">
            <a:avLst/>
          </a:prstGeom>
          <a:ln w="12700">
            <a:prstDash val="solid"/>
          </a:ln>
        </p:spPr>
        <p:txBody>
          <a:bodyPr/>
          <a:lstStyle/>
          <a:p>
            <a:pPr/>
            <a:r>
              <a:rPr lang="zh-CN" sz="3200" b="1"/>
              <a:t>Simple RNN + attention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sp>
        <p:nvSpPr>
          <p:cNvPr id="3" name=""/>
          <p:cNvSpPr txBox="1"/>
          <p:nvPr/>
        </p:nvSpPr>
        <p:spPr>
          <a:xfrm rot="0">
            <a:off x="990272" y="451480"/>
            <a:ext cx="6118992" cy="1152854"/>
          </a:xfrm>
          <a:prstGeom prst="rect">
            <a:avLst/>
          </a:prstGeom>
          <a:ln w="12700">
            <a:prstDash val="solid"/>
          </a:ln>
        </p:spPr>
        <p:txBody>
          <a:bodyPr/>
          <a:lstStyle/>
          <a:p>
            <a:pPr/>
            <a:r>
              <a:rPr lang="zh-CN" sz="3200" b="1"/>
              <a:t>Simple RNN + attention </a:t>
            </a:r>
          </a:p>
        </p:txBody>
      </p:sp>
      <p:pic>
        <p:nvPicPr>
          <p:cNvPr id="4" name=""/>
          <p:cNvPicPr/>
          <p:nvPr/>
        </p:nvPicPr>
        <p:blipFill>
          <a:blip r:embed="rId2"/>
          <a:stretch/>
        </p:blipFill>
        <p:spPr>
          <a:xfrm rot="0">
            <a:off x="64" y="1604333"/>
            <a:ext cx="12192000" cy="4136983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sp>
        <p:nvSpPr>
          <p:cNvPr id="3" name=""/>
          <p:cNvSpPr txBox="1"/>
          <p:nvPr/>
        </p:nvSpPr>
        <p:spPr>
          <a:xfrm rot="0" flipH="0" flipV="0">
            <a:off x="472966" y="1005052"/>
            <a:ext cx="7744810" cy="1857057"/>
          </a:xfrm>
          <a:prstGeom prst="rect">
            <a:avLst/>
          </a:prstGeom>
          <a:ln w="12700">
            <a:prstDash val="solid"/>
          </a:ln>
        </p:spPr>
        <p:txBody>
          <a:bodyPr/>
          <a:lstStyle/>
          <a:p>
            <a:pPr/>
            <a:r>
              <a:rPr lang="zh-CN" sz="2400" b="1"/>
              <a:t>Image caption:</a:t>
            </a:r>
            <a:r>
              <a:rPr lang="zh-CN"/>
              <a:t>  </a:t>
            </a:r>
          </a:p>
          <a:p>
            <a:pPr/>
            <a:r>
              <a:rPr lang="zh-CN"/>
              <a:t>https://machinelearningmastery.com/develop-a-deep-learning-caption-generation-model-in-python/</a:t>
            </a:r>
          </a:p>
          <a:p>
            <a:pPr/>
            <a:endParaRPr lang="zh-CN"/>
          </a:p>
        </p:txBody>
      </p:sp>
      <p:pic>
        <p:nvPicPr>
          <p:cNvPr id="4" name=""/>
          <p:cNvPicPr/>
          <p:nvPr/>
        </p:nvPicPr>
        <p:blipFill>
          <a:blip r:embed="rId2"/>
          <a:stretch/>
        </p:blipFill>
        <p:spPr>
          <a:xfrm rot="0" flipH="0" flipV="0">
            <a:off x="633796" y="3106711"/>
            <a:ext cx="4701956" cy="3234804"/>
          </a:xfrm>
          <a:prstGeom prst="rect">
            <a:avLst/>
          </a:prstGeom>
        </p:spPr>
      </p:pic>
      <p:pic>
        <p:nvPicPr>
          <p:cNvPr id="5" name=""/>
          <p:cNvPicPr/>
          <p:nvPr/>
        </p:nvPicPr>
        <p:blipFill>
          <a:blip r:embed="rId3"/>
          <a:stretch/>
        </p:blipFill>
        <p:spPr>
          <a:xfrm rot="0" flipH="0" flipV="0">
            <a:off x="6440214" y="3916809"/>
            <a:ext cx="4395952" cy="660336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sp>
        <p:nvSpPr>
          <p:cNvPr id="2" name=""/>
          <p:cNvSpPr/>
          <p:nvPr>
            <p:ph type="title"/>
          </p:nvPr>
        </p:nvSpPr>
        <p:spPr>
          <a:xfrm rot="0">
            <a:off x="734739" y="424246"/>
            <a:ext cx="10515600" cy="1325563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lvl="0" algn="l" defTabSz="914400">
              <a:lnSpc>
                <a:spcPct val="13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微软雅黑"/>
                <a:ea typeface="微软雅黑"/>
              </a:defRPr>
            </a:lvl1pPr>
          </a:lstStyle>
          <a:p>
            <a:pPr/>
            <a:r>
              <a:rPr lang="zh-CN"/>
              <a:t>Outline</a:t>
            </a:r>
          </a:p>
        </p:txBody>
      </p:sp>
      <p:sp>
        <p:nvSpPr>
          <p:cNvPr id="3" name=""/>
          <p:cNvSpPr/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/>
          <a:lstStyle>
            <a:lvl1pPr marL="228600" lvl="0" indent="-228600" algn="l" defTabSz="914400">
              <a:lnSpc>
                <a:spcPct val="130000"/>
              </a:lnSpc>
              <a:spcBef>
                <a:spcPts val="1000"/>
              </a:spcBef>
              <a:buFont typeface="微软雅黑"/>
              <a:buChar char="•"/>
              <a:defRPr sz="2800" kern="1200">
                <a:solidFill>
                  <a:schemeClr val="tx1"/>
                </a:solidFill>
                <a:latin typeface="微软雅黑"/>
                <a:ea typeface="微软雅黑"/>
              </a:defRPr>
            </a:lvl1pPr>
            <a:lvl2pPr marL="685800" lvl="1" indent="-228600" algn="l" defTabSz="914400">
              <a:lnSpc>
                <a:spcPct val="130000"/>
              </a:lnSpc>
              <a:spcBef>
                <a:spcPts val="500"/>
              </a:spcBef>
              <a:buFont typeface="微软雅黑"/>
              <a:buChar char="•"/>
              <a:defRPr sz="2400" kern="1200">
                <a:solidFill>
                  <a:schemeClr val="tx1"/>
                </a:solidFill>
                <a:latin typeface="微软雅黑"/>
                <a:ea typeface="微软雅黑"/>
              </a:defRPr>
            </a:lvl2pPr>
            <a:lvl3pPr marL="1143000" lvl="2" indent="-228600" algn="l" defTabSz="914400">
              <a:lnSpc>
                <a:spcPct val="130000"/>
              </a:lnSpc>
              <a:spcBef>
                <a:spcPts val="500"/>
              </a:spcBef>
              <a:buFont typeface="微软雅黑"/>
              <a:buChar char="•"/>
              <a:defRPr sz="2000" kern="1200">
                <a:solidFill>
                  <a:schemeClr val="tx1"/>
                </a:solidFill>
                <a:latin typeface="微软雅黑"/>
                <a:ea typeface="微软雅黑"/>
              </a:defRPr>
            </a:lvl3pPr>
            <a:lvl4pPr marL="1600200" lvl="3" indent="-228600" algn="l" defTabSz="914400">
              <a:lnSpc>
                <a:spcPct val="130000"/>
              </a:lnSpc>
              <a:spcBef>
                <a:spcPts val="500"/>
              </a:spcBef>
              <a:buFont typeface="微软雅黑"/>
              <a:buChar char="•"/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4pPr>
            <a:lvl5pPr marL="2057400" lvl="4" indent="-228600" algn="l" defTabSz="914400">
              <a:lnSpc>
                <a:spcPct val="130000"/>
              </a:lnSpc>
              <a:spcBef>
                <a:spcPts val="500"/>
              </a:spcBef>
              <a:buFont typeface="微软雅黑"/>
              <a:buChar char="•"/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5pPr>
            <a:lvl6pPr marL="2514600" lvl="5" indent="-228600" algn="l" defTabSz="914400">
              <a:lnSpc>
                <a:spcPct val="130000"/>
              </a:lnSpc>
              <a:spcBef>
                <a:spcPts val="500"/>
              </a:spcBef>
              <a:buFont typeface="微软雅黑"/>
              <a:buChar char="•"/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6pPr>
            <a:lvl7pPr marL="2971800" lvl="6" indent="-228600" algn="l" defTabSz="914400">
              <a:lnSpc>
                <a:spcPct val="130000"/>
              </a:lnSpc>
              <a:spcBef>
                <a:spcPts val="500"/>
              </a:spcBef>
              <a:buFont typeface="微软雅黑"/>
              <a:buChar char="•"/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7pPr>
            <a:lvl8pPr marL="3429000" lvl="7" indent="-228600" algn="l" defTabSz="914400">
              <a:lnSpc>
                <a:spcPct val="130000"/>
              </a:lnSpc>
              <a:spcBef>
                <a:spcPts val="500"/>
              </a:spcBef>
              <a:buFont typeface="微软雅黑"/>
              <a:buChar char="•"/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8pPr>
            <a:lvl9pPr marL="3886200" lvl="8" indent="-228600" algn="l" defTabSz="914400">
              <a:lnSpc>
                <a:spcPct val="130000"/>
              </a:lnSpc>
              <a:spcBef>
                <a:spcPts val="500"/>
              </a:spcBef>
              <a:buFont typeface="微软雅黑"/>
              <a:buChar char="•"/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9pPr>
          </a:lstStyle>
          <a:p>
            <a:pPr/>
            <a:r>
              <a:rPr lang="zh-CN"/>
              <a:t>CNN and its tricks, papers (Chapter 9)</a:t>
            </a:r>
          </a:p>
          <a:p>
            <a:pPr/>
            <a:r>
              <a:rPr lang="zh-CN" b="0">
                <a:solidFill>
                  <a:srgbClr val="000000"/>
                </a:solidFill>
              </a:rPr>
              <a:t>RNN and LSTM, attention mechanism (Chapter 10)</a:t>
            </a:r>
          </a:p>
          <a:p>
            <a:pPr>
              <a:buFont typeface="微软雅黑"/>
              <a:buChar char="•"/>
            </a:pPr>
            <a:r>
              <a:rPr lang="zh-CN" sz="2800" b="1">
                <a:solidFill>
                  <a:srgbClr val="403ED6"/>
                </a:solidFill>
                <a:latin typeface="微软雅黑"/>
                <a:ea typeface="微软雅黑"/>
              </a:rPr>
              <a:t>Neural Networks and ODE/PDE/SDE</a:t>
            </a:r>
          </a:p>
          <a:p>
            <a:pPr marL="0" indent="0">
              <a:buNone/>
            </a:pPr>
            <a:endParaRPr lang="zh-CN"/>
          </a:p>
          <a:p>
            <a:pPr marL="0" indent="0">
              <a:buNone/>
            </a:pPr>
            <a:endParaRPr lang="zh-CN"/>
          </a:p>
          <a:p>
            <a:pPr/>
            <a:endParaRPr lang="zh-CN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sp>
        <p:nvSpPr>
          <p:cNvPr id="3" name=""/>
          <p:cNvSpPr txBox="1"/>
          <p:nvPr/>
        </p:nvSpPr>
        <p:spPr>
          <a:xfrm rot="0" flipH="0" flipV="0">
            <a:off x="919508" y="862039"/>
            <a:ext cx="8007386" cy="842883"/>
          </a:xfrm>
          <a:prstGeom prst="rect">
            <a:avLst/>
          </a:prstGeom>
          <a:ln w="12700">
            <a:prstDash val="solid"/>
          </a:ln>
        </p:spPr>
        <p:txBody>
          <a:bodyPr/>
          <a:lstStyle/>
          <a:p>
            <a:pPr>
              <a:buFont typeface="微软雅黑"/>
              <a:buChar char="•"/>
            </a:pPr>
            <a:r>
              <a:rPr lang="zh-CN" sz="2800" b="1">
                <a:solidFill>
                  <a:srgbClr val="403ED6"/>
                </a:solidFill>
                <a:latin typeface="微软雅黑"/>
                <a:ea typeface="微软雅黑"/>
              </a:rPr>
              <a:t>Neural Networks and ODE/PDE/SDE</a:t>
            </a:r>
          </a:p>
        </p:txBody>
      </p:sp>
      <p:sp>
        <p:nvSpPr>
          <p:cNvPr id="4" name=""/>
          <p:cNvSpPr txBox="1"/>
          <p:nvPr/>
        </p:nvSpPr>
        <p:spPr>
          <a:xfrm rot="0" flipH="0" flipV="0">
            <a:off x="1666609" y="2107207"/>
            <a:ext cx="8946050" cy="2490335"/>
          </a:xfrm>
          <a:prstGeom prst="rect">
            <a:avLst/>
          </a:prstGeom>
          <a:ln w="12700">
            <a:prstDash val="solid"/>
          </a:ln>
        </p:spPr>
        <p:txBody>
          <a:bodyPr/>
          <a:lstStyle/>
          <a:p>
            <a:pPr marL="466344" indent="-466344">
              <a:buFont typeface="Wingdings" charset="0"/>
              <a:buChar char="l"/>
            </a:pPr>
            <a:r>
              <a:rPr lang="zh-CN" sz="2400"/>
              <a:t>Learning PDE/SDE from data</a:t>
            </a:r>
          </a:p>
          <a:p>
            <a:pPr marL="466344" indent="-466344">
              <a:buFont typeface="Wingdings" charset="0"/>
              <a:buChar char="l"/>
            </a:pPr>
            <a:r>
              <a:rPr lang="zh-CN" sz="2400"/>
              <a:t>nonlocal operator as CNN + attention, s</a:t>
            </a:r>
            <a:r>
              <a:rPr lang="zh-CN" sz="2400"/>
              <a:t>ample path: RNN based methods, what's the relationship between CNN and RNN?</a:t>
            </a:r>
          </a:p>
          <a:p>
            <a:pPr/>
            <a:r>
              <a:rPr lang="zh-CN"/>
              <a:t>      </a:t>
            </a:r>
            <a:r>
              <a:rPr lang="zh-CN"/>
              <a:t> </a:t>
            </a:r>
            <a:r>
              <a:rPr lang="zh-CN" i="1">
                <a:hlinkClick r:id="rId2"/>
              </a:rPr>
              <a:t>Non-local Neural Networks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pic>
        <p:nvPicPr>
          <p:cNvPr id="3" name=""/>
          <p:cNvPicPr/>
          <p:nvPr/>
        </p:nvPicPr>
        <p:blipFill>
          <a:blip r:embed="rId2"/>
          <a:stretch/>
        </p:blipFill>
        <p:spPr>
          <a:xfrm rot="0">
            <a:off x="145330" y="0"/>
            <a:ext cx="1190134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pic>
        <p:nvPicPr>
          <p:cNvPr id="3" name=""/>
          <p:cNvPicPr/>
          <p:nvPr/>
        </p:nvPicPr>
        <p:blipFill>
          <a:blip r:embed="rId2"/>
          <a:stretch/>
        </p:blipFill>
        <p:spPr>
          <a:xfrm rot="0">
            <a:off x="825500" y="381000"/>
            <a:ext cx="10541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pic>
        <p:nvPicPr>
          <p:cNvPr id="3" name=""/>
          <p:cNvPicPr/>
          <p:nvPr/>
        </p:nvPicPr>
        <p:blipFill>
          <a:blip r:embed="rId2"/>
          <a:stretch/>
        </p:blipFill>
        <p:spPr>
          <a:xfrm rot="0">
            <a:off x="0" y="3709"/>
            <a:ext cx="12192000" cy="685058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pic>
        <p:nvPicPr>
          <p:cNvPr id="3" name=""/>
          <p:cNvPicPr/>
          <p:nvPr/>
        </p:nvPicPr>
        <p:blipFill>
          <a:blip r:embed="rId2"/>
          <a:stretch/>
        </p:blipFill>
        <p:spPr>
          <a:xfrm rot="0">
            <a:off x="0" y="38878"/>
            <a:ext cx="12192000" cy="678024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pic>
        <p:nvPicPr>
          <p:cNvPr id="3" name=""/>
          <p:cNvPicPr/>
          <p:nvPr/>
        </p:nvPicPr>
        <p:blipFill>
          <a:blip r:embed="rId2"/>
          <a:stretch/>
        </p:blipFill>
        <p:spPr>
          <a:xfrm rot="0">
            <a:off x="0" y="20817"/>
            <a:ext cx="12192000" cy="681636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 descr=""/>
        <p:cNvGrpSpPr/>
        <p:nvPr/>
      </p:nvGrpSpPr>
      <p:grpSpPr/>
      <p:pic>
        <p:nvPicPr>
          <p:cNvPr id="3" name=""/>
          <p:cNvPicPr/>
          <p:nvPr/>
        </p:nvPicPr>
        <p:blipFill>
          <a:blip r:embed="rId2"/>
          <a:stretch/>
        </p:blipFill>
        <p:spPr>
          <a:xfrm rot="0">
            <a:off x="349114" y="0"/>
            <a:ext cx="11493773" cy="6858000"/>
          </a:xfrm>
          <a:prstGeom prst="rect">
            <a:avLst/>
          </a:prstGeom>
        </p:spPr>
      </p:pic>
    </p:spTree>
  </p:cSld>
  <p:clrMapOvr>
    <a:masterClrMapping/>
  </p:clrMapOvr>
</p:sld>
</file>